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8" r:id="rId1"/>
  </p:sldMasterIdLst>
  <p:notesMasterIdLst>
    <p:notesMasterId r:id="rId19"/>
  </p:notesMasterIdLst>
  <p:sldIdLst>
    <p:sldId id="256" r:id="rId2"/>
    <p:sldId id="278" r:id="rId3"/>
    <p:sldId id="257" r:id="rId4"/>
    <p:sldId id="281" r:id="rId5"/>
    <p:sldId id="259" r:id="rId6"/>
    <p:sldId id="258" r:id="rId7"/>
    <p:sldId id="260" r:id="rId8"/>
    <p:sldId id="261" r:id="rId9"/>
    <p:sldId id="279" r:id="rId10"/>
    <p:sldId id="280" r:id="rId11"/>
    <p:sldId id="262" r:id="rId12"/>
    <p:sldId id="263" r:id="rId13"/>
    <p:sldId id="277" r:id="rId14"/>
    <p:sldId id="264" r:id="rId15"/>
    <p:sldId id="265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4AE"/>
    <a:srgbClr val="DECBE4"/>
    <a:srgbClr val="FB8072"/>
    <a:srgbClr val="80B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9"/>
    <p:restoredTop sz="89357"/>
  </p:normalViewPr>
  <p:slideViewPr>
    <p:cSldViewPr snapToGrid="0" snapToObjects="1">
      <p:cViewPr varScale="1">
        <p:scale>
          <a:sx n="101" d="100"/>
          <a:sy n="101" d="100"/>
        </p:scale>
        <p:origin x="99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4B3B93-F90C-074C-AD89-944F76128DB3}" type="doc">
      <dgm:prSet loTypeId="urn:microsoft.com/office/officeart/2005/8/layout/StepDownProcess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15A39748-90BF-8A46-B083-87DA6160742C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Model Construction</a:t>
          </a:r>
        </a:p>
      </dgm:t>
    </dgm:pt>
    <dgm:pt modelId="{52C41FC0-1746-0949-8283-464B30F5E42D}" type="parTrans" cxnId="{858A8275-907D-734D-AA22-5F5837688F00}">
      <dgm:prSet/>
      <dgm:spPr/>
      <dgm:t>
        <a:bodyPr/>
        <a:lstStyle/>
        <a:p>
          <a:endParaRPr lang="en-GB">
            <a:latin typeface="Helvetica" pitchFamily="2" charset="0"/>
          </a:endParaRPr>
        </a:p>
      </dgm:t>
    </dgm:pt>
    <dgm:pt modelId="{ADDAEA4F-E328-D845-AAD8-BDD22FF1A48D}" type="sibTrans" cxnId="{858A8275-907D-734D-AA22-5F5837688F00}">
      <dgm:prSet/>
      <dgm:spPr/>
      <dgm:t>
        <a:bodyPr/>
        <a:lstStyle/>
        <a:p>
          <a:endParaRPr lang="en-GB">
            <a:latin typeface="Helvetica" pitchFamily="2" charset="0"/>
          </a:endParaRPr>
        </a:p>
      </dgm:t>
    </dgm:pt>
    <dgm:pt modelId="{FA8E4319-FE74-5841-A6EF-F5E8924B7B86}">
      <dgm:prSet phldrT="[Text]" custT="1"/>
      <dgm:spPr/>
      <dgm:t>
        <a:bodyPr/>
        <a:lstStyle/>
        <a:p>
          <a:r>
            <a:rPr lang="en-GB" sz="1400" dirty="0" err="1">
              <a:latin typeface="Helvetica" pitchFamily="2" charset="0"/>
            </a:rPr>
            <a:t>build_model.py</a:t>
          </a:r>
          <a:endParaRPr lang="en-GB" sz="1400" dirty="0">
            <a:latin typeface="Helvetica" pitchFamily="2" charset="0"/>
          </a:endParaRPr>
        </a:p>
      </dgm:t>
    </dgm:pt>
    <dgm:pt modelId="{58B8C77D-A0E0-A24A-B9D3-9B3AE418291F}" type="parTrans" cxnId="{4A1E9668-92B1-C449-A4CF-50965771853D}">
      <dgm:prSet/>
      <dgm:spPr/>
      <dgm:t>
        <a:bodyPr/>
        <a:lstStyle/>
        <a:p>
          <a:endParaRPr lang="en-GB">
            <a:latin typeface="Helvetica" pitchFamily="2" charset="0"/>
          </a:endParaRPr>
        </a:p>
      </dgm:t>
    </dgm:pt>
    <dgm:pt modelId="{AB262120-E754-7642-A9CE-1018BF0816BD}" type="sibTrans" cxnId="{4A1E9668-92B1-C449-A4CF-50965771853D}">
      <dgm:prSet/>
      <dgm:spPr/>
      <dgm:t>
        <a:bodyPr/>
        <a:lstStyle/>
        <a:p>
          <a:endParaRPr lang="en-GB">
            <a:latin typeface="Helvetica" pitchFamily="2" charset="0"/>
          </a:endParaRPr>
        </a:p>
      </dgm:t>
    </dgm:pt>
    <dgm:pt modelId="{D8B5F477-C230-EE48-AD90-1B330A0A7C09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Model Fitting</a:t>
          </a:r>
        </a:p>
      </dgm:t>
    </dgm:pt>
    <dgm:pt modelId="{12A8E1B7-C53A-D547-842D-D40CF9BB3575}" type="parTrans" cxnId="{E5A66C33-B193-1140-A536-EA532E80989E}">
      <dgm:prSet/>
      <dgm:spPr/>
      <dgm:t>
        <a:bodyPr/>
        <a:lstStyle/>
        <a:p>
          <a:endParaRPr lang="en-GB">
            <a:latin typeface="Helvetica" pitchFamily="2" charset="0"/>
          </a:endParaRPr>
        </a:p>
      </dgm:t>
    </dgm:pt>
    <dgm:pt modelId="{1C438EEC-E7BC-134C-9628-269230EF50C7}" type="sibTrans" cxnId="{E5A66C33-B193-1140-A536-EA532E80989E}">
      <dgm:prSet/>
      <dgm:spPr/>
      <dgm:t>
        <a:bodyPr/>
        <a:lstStyle/>
        <a:p>
          <a:endParaRPr lang="en-GB">
            <a:latin typeface="Helvetica" pitchFamily="2" charset="0"/>
          </a:endParaRPr>
        </a:p>
      </dgm:t>
    </dgm:pt>
    <dgm:pt modelId="{37FC035C-28C8-7440-85A7-AF81225E0086}">
      <dgm:prSet phldrT="[Text]" custT="1"/>
      <dgm:spPr/>
      <dgm:t>
        <a:bodyPr/>
        <a:lstStyle/>
        <a:p>
          <a:r>
            <a:rPr lang="en-GB" sz="1400" dirty="0" err="1">
              <a:latin typeface="Helvetica" pitchFamily="2" charset="0"/>
            </a:rPr>
            <a:t>fit_model.py</a:t>
          </a:r>
          <a:endParaRPr lang="en-GB" sz="1400" dirty="0">
            <a:latin typeface="Helvetica" pitchFamily="2" charset="0"/>
          </a:endParaRPr>
        </a:p>
      </dgm:t>
    </dgm:pt>
    <dgm:pt modelId="{CA3D3D30-05E3-2B47-90CE-2D6955359B0A}" type="parTrans" cxnId="{FE5BC9E6-0342-1D47-AE9F-9DBE3FB04A1E}">
      <dgm:prSet/>
      <dgm:spPr/>
      <dgm:t>
        <a:bodyPr/>
        <a:lstStyle/>
        <a:p>
          <a:endParaRPr lang="en-GB">
            <a:latin typeface="Helvetica" pitchFamily="2" charset="0"/>
          </a:endParaRPr>
        </a:p>
      </dgm:t>
    </dgm:pt>
    <dgm:pt modelId="{3AFB766F-B9EB-3243-86AD-03543EDDAB60}" type="sibTrans" cxnId="{FE5BC9E6-0342-1D47-AE9F-9DBE3FB04A1E}">
      <dgm:prSet/>
      <dgm:spPr/>
      <dgm:t>
        <a:bodyPr/>
        <a:lstStyle/>
        <a:p>
          <a:endParaRPr lang="en-GB">
            <a:latin typeface="Helvetica" pitchFamily="2" charset="0"/>
          </a:endParaRPr>
        </a:p>
      </dgm:t>
    </dgm:pt>
    <dgm:pt modelId="{14628D61-505D-8546-9EBD-EA1D5CD9F22D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Kinetic Monte Carlo</a:t>
          </a:r>
        </a:p>
      </dgm:t>
    </dgm:pt>
    <dgm:pt modelId="{30A8629F-B0CA-7D41-B940-AB92E11E66FF}" type="parTrans" cxnId="{3C3A3694-ADFA-D647-BA10-2433D6A999C9}">
      <dgm:prSet/>
      <dgm:spPr/>
      <dgm:t>
        <a:bodyPr/>
        <a:lstStyle/>
        <a:p>
          <a:endParaRPr lang="en-GB">
            <a:latin typeface="Helvetica" pitchFamily="2" charset="0"/>
          </a:endParaRPr>
        </a:p>
      </dgm:t>
    </dgm:pt>
    <dgm:pt modelId="{7917B7F8-2B79-464B-8FE0-A5704BA3EDD6}" type="sibTrans" cxnId="{3C3A3694-ADFA-D647-BA10-2433D6A999C9}">
      <dgm:prSet/>
      <dgm:spPr/>
      <dgm:t>
        <a:bodyPr/>
        <a:lstStyle/>
        <a:p>
          <a:endParaRPr lang="en-GB">
            <a:latin typeface="Helvetica" pitchFamily="2" charset="0"/>
          </a:endParaRPr>
        </a:p>
      </dgm:t>
    </dgm:pt>
    <dgm:pt modelId="{F767AA18-BCA8-E647-A87E-FA6968A88B86}">
      <dgm:prSet phldrT="[Text]"/>
      <dgm:spPr/>
      <dgm:t>
        <a:bodyPr/>
        <a:lstStyle/>
        <a:p>
          <a:r>
            <a:rPr lang="en-GB" dirty="0" err="1">
              <a:latin typeface="Helvetica" pitchFamily="2" charset="0"/>
            </a:rPr>
            <a:t>run_kmc.py</a:t>
          </a:r>
          <a:endParaRPr lang="en-GB" dirty="0">
            <a:latin typeface="Helvetica" pitchFamily="2" charset="0"/>
          </a:endParaRPr>
        </a:p>
      </dgm:t>
    </dgm:pt>
    <dgm:pt modelId="{01CE6A6B-20D5-5349-92D3-D0FDFE68D569}" type="parTrans" cxnId="{EC31D029-02D3-CA4B-B170-359B1E6774DA}">
      <dgm:prSet/>
      <dgm:spPr/>
      <dgm:t>
        <a:bodyPr/>
        <a:lstStyle/>
        <a:p>
          <a:endParaRPr lang="en-GB">
            <a:latin typeface="Helvetica" pitchFamily="2" charset="0"/>
          </a:endParaRPr>
        </a:p>
      </dgm:t>
    </dgm:pt>
    <dgm:pt modelId="{ED5B3BD8-18CF-3F47-968B-1412C51F717B}" type="sibTrans" cxnId="{EC31D029-02D3-CA4B-B170-359B1E6774DA}">
      <dgm:prSet/>
      <dgm:spPr/>
      <dgm:t>
        <a:bodyPr/>
        <a:lstStyle/>
        <a:p>
          <a:endParaRPr lang="en-GB">
            <a:latin typeface="Helvetica" pitchFamily="2" charset="0"/>
          </a:endParaRPr>
        </a:p>
      </dgm:t>
    </dgm:pt>
    <dgm:pt modelId="{25463D8B-8F6F-1C4E-83ED-5FC5BE5FBDF8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Results Analysis</a:t>
          </a:r>
        </a:p>
      </dgm:t>
    </dgm:pt>
    <dgm:pt modelId="{4A421202-D888-C445-BDF7-116ED7E90F95}" type="parTrans" cxnId="{B7F3B535-873F-C64C-965B-E1269E5749B3}">
      <dgm:prSet/>
      <dgm:spPr/>
      <dgm:t>
        <a:bodyPr/>
        <a:lstStyle/>
        <a:p>
          <a:endParaRPr lang="en-GB">
            <a:latin typeface="Helvetica" pitchFamily="2" charset="0"/>
          </a:endParaRPr>
        </a:p>
      </dgm:t>
    </dgm:pt>
    <dgm:pt modelId="{2B1548CC-89A4-1D46-A2D1-0472F398E10E}" type="sibTrans" cxnId="{B7F3B535-873F-C64C-965B-E1269E5749B3}">
      <dgm:prSet/>
      <dgm:spPr/>
      <dgm:t>
        <a:bodyPr/>
        <a:lstStyle/>
        <a:p>
          <a:endParaRPr lang="en-GB">
            <a:latin typeface="Helvetica" pitchFamily="2" charset="0"/>
          </a:endParaRPr>
        </a:p>
      </dgm:t>
    </dgm:pt>
    <dgm:pt modelId="{CAD2EB9C-3969-3045-8AE6-D5F95A057B03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Diffusivity</a:t>
          </a:r>
        </a:p>
      </dgm:t>
    </dgm:pt>
    <dgm:pt modelId="{E264B366-7A3F-6346-AD43-114D0FAC89F6}" type="parTrans" cxnId="{C36B9483-DFFA-0B4A-8B55-250EAA53EC08}">
      <dgm:prSet/>
      <dgm:spPr/>
      <dgm:t>
        <a:bodyPr/>
        <a:lstStyle/>
        <a:p>
          <a:endParaRPr lang="en-GB">
            <a:latin typeface="Helvetica" pitchFamily="2" charset="0"/>
          </a:endParaRPr>
        </a:p>
      </dgm:t>
    </dgm:pt>
    <dgm:pt modelId="{2753725B-9022-EE43-804C-3BFCE5774406}" type="sibTrans" cxnId="{C36B9483-DFFA-0B4A-8B55-250EAA53EC08}">
      <dgm:prSet/>
      <dgm:spPr/>
      <dgm:t>
        <a:bodyPr/>
        <a:lstStyle/>
        <a:p>
          <a:endParaRPr lang="en-GB">
            <a:latin typeface="Helvetica" pitchFamily="2" charset="0"/>
          </a:endParaRPr>
        </a:p>
      </dgm:t>
    </dgm:pt>
    <dgm:pt modelId="{48F655EA-DB47-C344-8104-635958E5F024}">
      <dgm:prSet phldrT="[Text]"/>
      <dgm:spPr/>
      <dgm:t>
        <a:bodyPr/>
        <a:lstStyle/>
        <a:p>
          <a:r>
            <a:rPr lang="en-GB" dirty="0">
              <a:latin typeface="Helvetica" pitchFamily="2" charset="0"/>
            </a:rPr>
            <a:t>Conductivity</a:t>
          </a:r>
        </a:p>
      </dgm:t>
    </dgm:pt>
    <dgm:pt modelId="{0A1D8CBB-AD9D-1348-AEFD-A09C29C9877E}" type="parTrans" cxnId="{A598E936-3A32-7B4C-8392-FD804F28B618}">
      <dgm:prSet/>
      <dgm:spPr/>
      <dgm:t>
        <a:bodyPr/>
        <a:lstStyle/>
        <a:p>
          <a:endParaRPr lang="en-GB"/>
        </a:p>
      </dgm:t>
    </dgm:pt>
    <dgm:pt modelId="{F1595E59-F975-1943-A64B-AE64668F5C23}" type="sibTrans" cxnId="{A598E936-3A32-7B4C-8392-FD804F28B618}">
      <dgm:prSet/>
      <dgm:spPr/>
      <dgm:t>
        <a:bodyPr/>
        <a:lstStyle/>
        <a:p>
          <a:endParaRPr lang="en-GB"/>
        </a:p>
      </dgm:t>
    </dgm:pt>
    <dgm:pt modelId="{9209BCDF-8013-C847-BB39-BCCDC3144595}">
      <dgm:prSet phldrT="[Text]"/>
      <dgm:spPr/>
      <dgm:t>
        <a:bodyPr/>
        <a:lstStyle/>
        <a:p>
          <a:r>
            <a:rPr lang="en-GB" dirty="0" err="1">
              <a:latin typeface="Helvetica" pitchFamily="2" charset="0"/>
            </a:rPr>
            <a:t>kmc.py</a:t>
          </a:r>
          <a:endParaRPr lang="en-GB" dirty="0">
            <a:latin typeface="Helvetica" pitchFamily="2" charset="0"/>
          </a:endParaRPr>
        </a:p>
      </dgm:t>
    </dgm:pt>
    <dgm:pt modelId="{AD883CE7-D75D-4E43-A3C7-93C62B09D881}" type="parTrans" cxnId="{AB205967-CC9E-7F4E-91CD-CCB594088E2C}">
      <dgm:prSet/>
      <dgm:spPr/>
      <dgm:t>
        <a:bodyPr/>
        <a:lstStyle/>
        <a:p>
          <a:endParaRPr lang="en-GB"/>
        </a:p>
      </dgm:t>
    </dgm:pt>
    <dgm:pt modelId="{BA0B30A6-AF39-134E-8151-B8896A60ED20}" type="sibTrans" cxnId="{AB205967-CC9E-7F4E-91CD-CCB594088E2C}">
      <dgm:prSet/>
      <dgm:spPr/>
      <dgm:t>
        <a:bodyPr/>
        <a:lstStyle/>
        <a:p>
          <a:endParaRPr lang="en-GB"/>
        </a:p>
      </dgm:t>
    </dgm:pt>
    <dgm:pt modelId="{4A5151EA-1158-754C-AC81-97636AB84FD8}">
      <dgm:prSet phldrT="[Text]"/>
      <dgm:spPr/>
      <dgm:t>
        <a:bodyPr/>
        <a:lstStyle/>
        <a:p>
          <a:r>
            <a:rPr lang="en-GB" dirty="0" err="1">
              <a:latin typeface="Helvetica" pitchFamily="2" charset="0"/>
            </a:rPr>
            <a:t>gather_mc_data.py</a:t>
          </a:r>
          <a:endParaRPr lang="en-GB" dirty="0">
            <a:latin typeface="Helvetica" pitchFamily="2" charset="0"/>
          </a:endParaRPr>
        </a:p>
      </dgm:t>
    </dgm:pt>
    <dgm:pt modelId="{E2303B3A-DF2A-AB40-ABAF-39E9276942E1}" type="parTrans" cxnId="{054F4DE9-2A0A-9542-BEE6-90D7FB43C450}">
      <dgm:prSet/>
      <dgm:spPr/>
      <dgm:t>
        <a:bodyPr/>
        <a:lstStyle/>
        <a:p>
          <a:endParaRPr lang="en-GB"/>
        </a:p>
      </dgm:t>
    </dgm:pt>
    <dgm:pt modelId="{70A4240B-75BB-DE4A-BB79-2958CACD43B0}" type="sibTrans" cxnId="{054F4DE9-2A0A-9542-BEE6-90D7FB43C450}">
      <dgm:prSet/>
      <dgm:spPr/>
      <dgm:t>
        <a:bodyPr/>
        <a:lstStyle/>
        <a:p>
          <a:endParaRPr lang="en-GB"/>
        </a:p>
      </dgm:t>
    </dgm:pt>
    <dgm:pt modelId="{92368B96-58BA-7A41-9D3F-C8ED08CA19D8}" type="pres">
      <dgm:prSet presAssocID="{FA4B3B93-F90C-074C-AD89-944F76128DB3}" presName="rootnode" presStyleCnt="0">
        <dgm:presLayoutVars>
          <dgm:chMax/>
          <dgm:chPref/>
          <dgm:dir/>
          <dgm:animLvl val="lvl"/>
        </dgm:presLayoutVars>
      </dgm:prSet>
      <dgm:spPr/>
    </dgm:pt>
    <dgm:pt modelId="{0CD523B5-DA48-D64D-84E1-BD183C844DB6}" type="pres">
      <dgm:prSet presAssocID="{15A39748-90BF-8A46-B083-87DA6160742C}" presName="composite" presStyleCnt="0"/>
      <dgm:spPr/>
    </dgm:pt>
    <dgm:pt modelId="{00BCB9AA-49CD-F849-B2C4-7353C05AE8B8}" type="pres">
      <dgm:prSet presAssocID="{15A39748-90BF-8A46-B083-87DA6160742C}" presName="bentUpArrow1" presStyleLbl="alignImgPlace1" presStyleIdx="0" presStyleCnt="3" custScaleX="163024" custLinFactNeighborX="-27159" custLinFactNeighborY="3004"/>
      <dgm:spPr/>
    </dgm:pt>
    <dgm:pt modelId="{5DEFA5FB-EB63-7043-96A7-E3ABDC9782DC}" type="pres">
      <dgm:prSet presAssocID="{15A39748-90BF-8A46-B083-87DA6160742C}" presName="ParentText" presStyleLbl="node1" presStyleIdx="0" presStyleCnt="4" custLinFactNeighborX="-64220" custLinFactNeighborY="2559">
        <dgm:presLayoutVars>
          <dgm:chMax val="1"/>
          <dgm:chPref val="1"/>
          <dgm:bulletEnabled val="1"/>
        </dgm:presLayoutVars>
      </dgm:prSet>
      <dgm:spPr/>
    </dgm:pt>
    <dgm:pt modelId="{A81235D0-E9DA-DE43-88BC-A21DD19A2901}" type="pres">
      <dgm:prSet presAssocID="{15A39748-90BF-8A46-B083-87DA6160742C}" presName="ChildText" presStyleLbl="revTx" presStyleIdx="0" presStyleCnt="4" custScaleX="127099" custLinFactNeighborX="-74897" custLinFactNeighborY="1867">
        <dgm:presLayoutVars>
          <dgm:chMax val="0"/>
          <dgm:chPref val="0"/>
          <dgm:bulletEnabled val="1"/>
        </dgm:presLayoutVars>
      </dgm:prSet>
      <dgm:spPr/>
    </dgm:pt>
    <dgm:pt modelId="{9743675E-087D-7547-9444-DBFAB8A6F40F}" type="pres">
      <dgm:prSet presAssocID="{ADDAEA4F-E328-D845-AAD8-BDD22FF1A48D}" presName="sibTrans" presStyleCnt="0"/>
      <dgm:spPr/>
    </dgm:pt>
    <dgm:pt modelId="{ECD7993B-FCEF-AE4F-9EFB-2E131E184FCC}" type="pres">
      <dgm:prSet presAssocID="{D8B5F477-C230-EE48-AD90-1B330A0A7C09}" presName="composite" presStyleCnt="0"/>
      <dgm:spPr/>
    </dgm:pt>
    <dgm:pt modelId="{DC89A40E-4D64-1748-A0B7-449542A23687}" type="pres">
      <dgm:prSet presAssocID="{D8B5F477-C230-EE48-AD90-1B330A0A7C09}" presName="bentUpArrow1" presStyleLbl="alignImgPlace1" presStyleIdx="1" presStyleCnt="3" custScaleX="135028" custLinFactNeighborX="12075"/>
      <dgm:spPr/>
    </dgm:pt>
    <dgm:pt modelId="{6B0C4676-6302-9D46-A644-47A170F564FB}" type="pres">
      <dgm:prSet presAssocID="{D8B5F477-C230-EE48-AD90-1B330A0A7C09}" presName="ParentText" presStyleLbl="node1" presStyleIdx="1" presStyleCnt="4" custLinFactNeighborX="-544" custLinFactNeighborY="-1556">
        <dgm:presLayoutVars>
          <dgm:chMax val="1"/>
          <dgm:chPref val="1"/>
          <dgm:bulletEnabled val="1"/>
        </dgm:presLayoutVars>
      </dgm:prSet>
      <dgm:spPr/>
    </dgm:pt>
    <dgm:pt modelId="{44091EC9-B5AF-7942-8823-195CFA5D9A9E}" type="pres">
      <dgm:prSet presAssocID="{D8B5F477-C230-EE48-AD90-1B330A0A7C09}" presName="ChildText" presStyleLbl="revTx" presStyleIdx="1" presStyleCnt="4" custLinFactNeighborX="-356" custLinFactNeighborY="8534">
        <dgm:presLayoutVars>
          <dgm:chMax val="0"/>
          <dgm:chPref val="0"/>
          <dgm:bulletEnabled val="1"/>
        </dgm:presLayoutVars>
      </dgm:prSet>
      <dgm:spPr/>
    </dgm:pt>
    <dgm:pt modelId="{3FD7F284-D676-3B44-9641-4346A5C1B6B5}" type="pres">
      <dgm:prSet presAssocID="{1C438EEC-E7BC-134C-9628-269230EF50C7}" presName="sibTrans" presStyleCnt="0"/>
      <dgm:spPr/>
    </dgm:pt>
    <dgm:pt modelId="{47F65924-2E69-4140-8CA7-5B2517873154}" type="pres">
      <dgm:prSet presAssocID="{14628D61-505D-8546-9EBD-EA1D5CD9F22D}" presName="composite" presStyleCnt="0"/>
      <dgm:spPr/>
    </dgm:pt>
    <dgm:pt modelId="{1883CCDE-1955-BE4B-AF17-224B5FFEF309}" type="pres">
      <dgm:prSet presAssocID="{14628D61-505D-8546-9EBD-EA1D5CD9F22D}" presName="bentUpArrow1" presStyleLbl="alignImgPlace1" presStyleIdx="2" presStyleCnt="3" custScaleX="121574" custLinFactNeighborX="18515" custLinFactNeighborY="916"/>
      <dgm:spPr/>
    </dgm:pt>
    <dgm:pt modelId="{B590CFCD-64D7-0340-BD5C-26F0C5BC6FFF}" type="pres">
      <dgm:prSet presAssocID="{14628D61-505D-8546-9EBD-EA1D5CD9F22D}" presName="ParentText" presStyleLbl="node1" presStyleIdx="2" presStyleCnt="4" custLinFactNeighborX="6528" custLinFactNeighborY="0">
        <dgm:presLayoutVars>
          <dgm:chMax val="1"/>
          <dgm:chPref val="1"/>
          <dgm:bulletEnabled val="1"/>
        </dgm:presLayoutVars>
      </dgm:prSet>
      <dgm:spPr/>
    </dgm:pt>
    <dgm:pt modelId="{AFC10DD3-B2CB-174B-8587-E81EAB8C2A31}" type="pres">
      <dgm:prSet presAssocID="{14628D61-505D-8546-9EBD-EA1D5CD9F22D}" presName="ChildText" presStyleLbl="revTx" presStyleIdx="2" presStyleCnt="4" custScaleX="112543" custLinFactNeighborX="13803" custLinFactNeighborY="4610">
        <dgm:presLayoutVars>
          <dgm:chMax val="0"/>
          <dgm:chPref val="0"/>
          <dgm:bulletEnabled val="1"/>
        </dgm:presLayoutVars>
      </dgm:prSet>
      <dgm:spPr/>
    </dgm:pt>
    <dgm:pt modelId="{C02B4AE4-5D11-D54B-B9A6-4ECBB54F86FA}" type="pres">
      <dgm:prSet presAssocID="{7917B7F8-2B79-464B-8FE0-A5704BA3EDD6}" presName="sibTrans" presStyleCnt="0"/>
      <dgm:spPr/>
    </dgm:pt>
    <dgm:pt modelId="{C84ADD87-8670-B646-993C-1AA68B3DF1AA}" type="pres">
      <dgm:prSet presAssocID="{25463D8B-8F6F-1C4E-83ED-5FC5BE5FBDF8}" presName="composite" presStyleCnt="0"/>
      <dgm:spPr/>
    </dgm:pt>
    <dgm:pt modelId="{B2B55360-5ADD-7D49-84CF-A16401CA3996}" type="pres">
      <dgm:prSet presAssocID="{25463D8B-8F6F-1C4E-83ED-5FC5BE5FBDF8}" presName="ParentText" presStyleLbl="node1" presStyleIdx="3" presStyleCnt="4" custLinFactNeighborX="6528" custLinFactNeighborY="778">
        <dgm:presLayoutVars>
          <dgm:chMax val="1"/>
          <dgm:chPref val="1"/>
          <dgm:bulletEnabled val="1"/>
        </dgm:presLayoutVars>
      </dgm:prSet>
      <dgm:spPr/>
    </dgm:pt>
    <dgm:pt modelId="{4EC20277-A28F-FA4E-A4AD-6F65AA65F667}" type="pres">
      <dgm:prSet presAssocID="{25463D8B-8F6F-1C4E-83ED-5FC5BE5FBDF8}" presName="FinalChildText" presStyleLbl="revTx" presStyleIdx="3" presStyleCnt="4" custLinFactNeighborX="7480" custLinFactNeighborY="962">
        <dgm:presLayoutVars>
          <dgm:chMax val="0"/>
          <dgm:chPref val="0"/>
          <dgm:bulletEnabled val="1"/>
        </dgm:presLayoutVars>
      </dgm:prSet>
      <dgm:spPr/>
    </dgm:pt>
  </dgm:ptLst>
  <dgm:cxnLst>
    <dgm:cxn modelId="{220BBD0C-6EEB-AD42-9EDB-7599FC099528}" type="presOf" srcId="{37FC035C-28C8-7440-85A7-AF81225E0086}" destId="{44091EC9-B5AF-7942-8823-195CFA5D9A9E}" srcOrd="0" destOrd="0" presId="urn:microsoft.com/office/officeart/2005/8/layout/StepDownProcess"/>
    <dgm:cxn modelId="{EC31D029-02D3-CA4B-B170-359B1E6774DA}" srcId="{14628D61-505D-8546-9EBD-EA1D5CD9F22D}" destId="{F767AA18-BCA8-E647-A87E-FA6968A88B86}" srcOrd="1" destOrd="0" parTransId="{01CE6A6B-20D5-5349-92D3-D0FDFE68D569}" sibTransId="{ED5B3BD8-18CF-3F47-968B-1412C51F717B}"/>
    <dgm:cxn modelId="{D151F82E-3A52-054E-8ED1-BC1322DD835D}" type="presOf" srcId="{25463D8B-8F6F-1C4E-83ED-5FC5BE5FBDF8}" destId="{B2B55360-5ADD-7D49-84CF-A16401CA3996}" srcOrd="0" destOrd="0" presId="urn:microsoft.com/office/officeart/2005/8/layout/StepDownProcess"/>
    <dgm:cxn modelId="{E5A66C33-B193-1140-A536-EA532E80989E}" srcId="{FA4B3B93-F90C-074C-AD89-944F76128DB3}" destId="{D8B5F477-C230-EE48-AD90-1B330A0A7C09}" srcOrd="1" destOrd="0" parTransId="{12A8E1B7-C53A-D547-842D-D40CF9BB3575}" sibTransId="{1C438EEC-E7BC-134C-9628-269230EF50C7}"/>
    <dgm:cxn modelId="{B7F3B535-873F-C64C-965B-E1269E5749B3}" srcId="{FA4B3B93-F90C-074C-AD89-944F76128DB3}" destId="{25463D8B-8F6F-1C4E-83ED-5FC5BE5FBDF8}" srcOrd="3" destOrd="0" parTransId="{4A421202-D888-C445-BDF7-116ED7E90F95}" sibTransId="{2B1548CC-89A4-1D46-A2D1-0472F398E10E}"/>
    <dgm:cxn modelId="{A598E936-3A32-7B4C-8392-FD804F28B618}" srcId="{25463D8B-8F6F-1C4E-83ED-5FC5BE5FBDF8}" destId="{48F655EA-DB47-C344-8104-635958E5F024}" srcOrd="1" destOrd="0" parTransId="{0A1D8CBB-AD9D-1348-AEFD-A09C29C9877E}" sibTransId="{F1595E59-F975-1943-A64B-AE64668F5C23}"/>
    <dgm:cxn modelId="{29E69F5C-FA6B-5344-91B4-3F8B3EFA4BF4}" type="presOf" srcId="{48F655EA-DB47-C344-8104-635958E5F024}" destId="{4EC20277-A28F-FA4E-A4AD-6F65AA65F667}" srcOrd="0" destOrd="1" presId="urn:microsoft.com/office/officeart/2005/8/layout/StepDownProcess"/>
    <dgm:cxn modelId="{AB205967-CC9E-7F4E-91CD-CCB594088E2C}" srcId="{14628D61-505D-8546-9EBD-EA1D5CD9F22D}" destId="{9209BCDF-8013-C847-BB39-BCCDC3144595}" srcOrd="2" destOrd="0" parTransId="{AD883CE7-D75D-4E43-A3C7-93C62B09D881}" sibTransId="{BA0B30A6-AF39-134E-8151-B8896A60ED20}"/>
    <dgm:cxn modelId="{4A1E9668-92B1-C449-A4CF-50965771853D}" srcId="{15A39748-90BF-8A46-B083-87DA6160742C}" destId="{FA8E4319-FE74-5841-A6EF-F5E8924B7B86}" srcOrd="0" destOrd="0" parTransId="{58B8C77D-A0E0-A24A-B9D3-9B3AE418291F}" sibTransId="{AB262120-E754-7642-A9CE-1018BF0816BD}"/>
    <dgm:cxn modelId="{D020DD68-F5E4-FF47-8896-7E424D0A2592}" type="presOf" srcId="{FA8E4319-FE74-5841-A6EF-F5E8924B7B86}" destId="{A81235D0-E9DA-DE43-88BC-A21DD19A2901}" srcOrd="0" destOrd="0" presId="urn:microsoft.com/office/officeart/2005/8/layout/StepDownProcess"/>
    <dgm:cxn modelId="{845D404B-08A0-AD44-8BB6-554AE105D35D}" type="presOf" srcId="{4A5151EA-1158-754C-AC81-97636AB84FD8}" destId="{AFC10DD3-B2CB-174B-8587-E81EAB8C2A31}" srcOrd="0" destOrd="0" presId="urn:microsoft.com/office/officeart/2005/8/layout/StepDownProcess"/>
    <dgm:cxn modelId="{858A8275-907D-734D-AA22-5F5837688F00}" srcId="{FA4B3B93-F90C-074C-AD89-944F76128DB3}" destId="{15A39748-90BF-8A46-B083-87DA6160742C}" srcOrd="0" destOrd="0" parTransId="{52C41FC0-1746-0949-8283-464B30F5E42D}" sibTransId="{ADDAEA4F-E328-D845-AAD8-BDD22FF1A48D}"/>
    <dgm:cxn modelId="{B7080B5A-3FC3-3747-AE23-454F97883F37}" type="presOf" srcId="{15A39748-90BF-8A46-B083-87DA6160742C}" destId="{5DEFA5FB-EB63-7043-96A7-E3ABDC9782DC}" srcOrd="0" destOrd="0" presId="urn:microsoft.com/office/officeart/2005/8/layout/StepDownProcess"/>
    <dgm:cxn modelId="{C36B9483-DFFA-0B4A-8B55-250EAA53EC08}" srcId="{25463D8B-8F6F-1C4E-83ED-5FC5BE5FBDF8}" destId="{CAD2EB9C-3969-3045-8AE6-D5F95A057B03}" srcOrd="0" destOrd="0" parTransId="{E264B366-7A3F-6346-AD43-114D0FAC89F6}" sibTransId="{2753725B-9022-EE43-804C-3BFCE5774406}"/>
    <dgm:cxn modelId="{C6C0BA89-C9AC-734B-A95D-ED7FA1D9A029}" type="presOf" srcId="{F767AA18-BCA8-E647-A87E-FA6968A88B86}" destId="{AFC10DD3-B2CB-174B-8587-E81EAB8C2A31}" srcOrd="0" destOrd="1" presId="urn:microsoft.com/office/officeart/2005/8/layout/StepDownProcess"/>
    <dgm:cxn modelId="{3C3A3694-ADFA-D647-BA10-2433D6A999C9}" srcId="{FA4B3B93-F90C-074C-AD89-944F76128DB3}" destId="{14628D61-505D-8546-9EBD-EA1D5CD9F22D}" srcOrd="2" destOrd="0" parTransId="{30A8629F-B0CA-7D41-B940-AB92E11E66FF}" sibTransId="{7917B7F8-2B79-464B-8FE0-A5704BA3EDD6}"/>
    <dgm:cxn modelId="{18E63799-0918-AC4D-B220-91E30C2F4A3E}" type="presOf" srcId="{9209BCDF-8013-C847-BB39-BCCDC3144595}" destId="{AFC10DD3-B2CB-174B-8587-E81EAB8C2A31}" srcOrd="0" destOrd="2" presId="urn:microsoft.com/office/officeart/2005/8/layout/StepDownProcess"/>
    <dgm:cxn modelId="{7C0713A8-891B-C547-8720-D8CBE032C250}" type="presOf" srcId="{FA4B3B93-F90C-074C-AD89-944F76128DB3}" destId="{92368B96-58BA-7A41-9D3F-C8ED08CA19D8}" srcOrd="0" destOrd="0" presId="urn:microsoft.com/office/officeart/2005/8/layout/StepDownProcess"/>
    <dgm:cxn modelId="{835E04BC-BDA1-7C45-B3F1-AFE959A4D37E}" type="presOf" srcId="{CAD2EB9C-3969-3045-8AE6-D5F95A057B03}" destId="{4EC20277-A28F-FA4E-A4AD-6F65AA65F667}" srcOrd="0" destOrd="0" presId="urn:microsoft.com/office/officeart/2005/8/layout/StepDownProcess"/>
    <dgm:cxn modelId="{2BB116C2-A62D-014B-815F-CB2E84FBE424}" type="presOf" srcId="{D8B5F477-C230-EE48-AD90-1B330A0A7C09}" destId="{6B0C4676-6302-9D46-A644-47A170F564FB}" srcOrd="0" destOrd="0" presId="urn:microsoft.com/office/officeart/2005/8/layout/StepDownProcess"/>
    <dgm:cxn modelId="{FE5BC9E6-0342-1D47-AE9F-9DBE3FB04A1E}" srcId="{D8B5F477-C230-EE48-AD90-1B330A0A7C09}" destId="{37FC035C-28C8-7440-85A7-AF81225E0086}" srcOrd="0" destOrd="0" parTransId="{CA3D3D30-05E3-2B47-90CE-2D6955359B0A}" sibTransId="{3AFB766F-B9EB-3243-86AD-03543EDDAB60}"/>
    <dgm:cxn modelId="{052D36E8-02EE-5241-BD49-D2A16F743E45}" type="presOf" srcId="{14628D61-505D-8546-9EBD-EA1D5CD9F22D}" destId="{B590CFCD-64D7-0340-BD5C-26F0C5BC6FFF}" srcOrd="0" destOrd="0" presId="urn:microsoft.com/office/officeart/2005/8/layout/StepDownProcess"/>
    <dgm:cxn modelId="{054F4DE9-2A0A-9542-BEE6-90D7FB43C450}" srcId="{14628D61-505D-8546-9EBD-EA1D5CD9F22D}" destId="{4A5151EA-1158-754C-AC81-97636AB84FD8}" srcOrd="0" destOrd="0" parTransId="{E2303B3A-DF2A-AB40-ABAF-39E9276942E1}" sibTransId="{70A4240B-75BB-DE4A-BB79-2958CACD43B0}"/>
    <dgm:cxn modelId="{32D7329D-0E64-914A-86EC-3B0A63ACF1DD}" type="presParOf" srcId="{92368B96-58BA-7A41-9D3F-C8ED08CA19D8}" destId="{0CD523B5-DA48-D64D-84E1-BD183C844DB6}" srcOrd="0" destOrd="0" presId="urn:microsoft.com/office/officeart/2005/8/layout/StepDownProcess"/>
    <dgm:cxn modelId="{7850DDE0-573F-E049-A05D-26D2A8799BFD}" type="presParOf" srcId="{0CD523B5-DA48-D64D-84E1-BD183C844DB6}" destId="{00BCB9AA-49CD-F849-B2C4-7353C05AE8B8}" srcOrd="0" destOrd="0" presId="urn:microsoft.com/office/officeart/2005/8/layout/StepDownProcess"/>
    <dgm:cxn modelId="{9E478D05-F828-5B42-ADF8-1FBA6BC3D833}" type="presParOf" srcId="{0CD523B5-DA48-D64D-84E1-BD183C844DB6}" destId="{5DEFA5FB-EB63-7043-96A7-E3ABDC9782DC}" srcOrd="1" destOrd="0" presId="urn:microsoft.com/office/officeart/2005/8/layout/StepDownProcess"/>
    <dgm:cxn modelId="{72A200CF-D518-174B-AF97-2DB2D49ADFA4}" type="presParOf" srcId="{0CD523B5-DA48-D64D-84E1-BD183C844DB6}" destId="{A81235D0-E9DA-DE43-88BC-A21DD19A2901}" srcOrd="2" destOrd="0" presId="urn:microsoft.com/office/officeart/2005/8/layout/StepDownProcess"/>
    <dgm:cxn modelId="{0E1A050A-D993-7147-A29B-F739F69DF533}" type="presParOf" srcId="{92368B96-58BA-7A41-9D3F-C8ED08CA19D8}" destId="{9743675E-087D-7547-9444-DBFAB8A6F40F}" srcOrd="1" destOrd="0" presId="urn:microsoft.com/office/officeart/2005/8/layout/StepDownProcess"/>
    <dgm:cxn modelId="{4DDBC359-7E15-224D-948B-FECF59D49965}" type="presParOf" srcId="{92368B96-58BA-7A41-9D3F-C8ED08CA19D8}" destId="{ECD7993B-FCEF-AE4F-9EFB-2E131E184FCC}" srcOrd="2" destOrd="0" presId="urn:microsoft.com/office/officeart/2005/8/layout/StepDownProcess"/>
    <dgm:cxn modelId="{7096CEA4-F295-4D49-9624-D39B737B406A}" type="presParOf" srcId="{ECD7993B-FCEF-AE4F-9EFB-2E131E184FCC}" destId="{DC89A40E-4D64-1748-A0B7-449542A23687}" srcOrd="0" destOrd="0" presId="urn:microsoft.com/office/officeart/2005/8/layout/StepDownProcess"/>
    <dgm:cxn modelId="{169C2303-5736-F640-B29D-C11EAB14E2C5}" type="presParOf" srcId="{ECD7993B-FCEF-AE4F-9EFB-2E131E184FCC}" destId="{6B0C4676-6302-9D46-A644-47A170F564FB}" srcOrd="1" destOrd="0" presId="urn:microsoft.com/office/officeart/2005/8/layout/StepDownProcess"/>
    <dgm:cxn modelId="{BD4BF91A-DEA3-AA4F-AC31-13099A96F636}" type="presParOf" srcId="{ECD7993B-FCEF-AE4F-9EFB-2E131E184FCC}" destId="{44091EC9-B5AF-7942-8823-195CFA5D9A9E}" srcOrd="2" destOrd="0" presId="urn:microsoft.com/office/officeart/2005/8/layout/StepDownProcess"/>
    <dgm:cxn modelId="{B5BAF3B7-7747-E84D-B9B4-0783BCE01715}" type="presParOf" srcId="{92368B96-58BA-7A41-9D3F-C8ED08CA19D8}" destId="{3FD7F284-D676-3B44-9641-4346A5C1B6B5}" srcOrd="3" destOrd="0" presId="urn:microsoft.com/office/officeart/2005/8/layout/StepDownProcess"/>
    <dgm:cxn modelId="{956F785A-D49C-8644-85EA-700D96C6EBAF}" type="presParOf" srcId="{92368B96-58BA-7A41-9D3F-C8ED08CA19D8}" destId="{47F65924-2E69-4140-8CA7-5B2517873154}" srcOrd="4" destOrd="0" presId="urn:microsoft.com/office/officeart/2005/8/layout/StepDownProcess"/>
    <dgm:cxn modelId="{8069883D-7A65-A141-A7F9-A338C2A026AB}" type="presParOf" srcId="{47F65924-2E69-4140-8CA7-5B2517873154}" destId="{1883CCDE-1955-BE4B-AF17-224B5FFEF309}" srcOrd="0" destOrd="0" presId="urn:microsoft.com/office/officeart/2005/8/layout/StepDownProcess"/>
    <dgm:cxn modelId="{EE030830-7044-9045-B3DC-BC73D003848E}" type="presParOf" srcId="{47F65924-2E69-4140-8CA7-5B2517873154}" destId="{B590CFCD-64D7-0340-BD5C-26F0C5BC6FFF}" srcOrd="1" destOrd="0" presId="urn:microsoft.com/office/officeart/2005/8/layout/StepDownProcess"/>
    <dgm:cxn modelId="{A8347831-9FB4-9549-85C5-A38C46766CB7}" type="presParOf" srcId="{47F65924-2E69-4140-8CA7-5B2517873154}" destId="{AFC10DD3-B2CB-174B-8587-E81EAB8C2A31}" srcOrd="2" destOrd="0" presId="urn:microsoft.com/office/officeart/2005/8/layout/StepDownProcess"/>
    <dgm:cxn modelId="{F48E0290-7C12-2145-BFEF-0DFCFD335BBC}" type="presParOf" srcId="{92368B96-58BA-7A41-9D3F-C8ED08CA19D8}" destId="{C02B4AE4-5D11-D54B-B9A6-4ECBB54F86FA}" srcOrd="5" destOrd="0" presId="urn:microsoft.com/office/officeart/2005/8/layout/StepDownProcess"/>
    <dgm:cxn modelId="{945F2F43-1C2E-B64A-986F-330A462C3670}" type="presParOf" srcId="{92368B96-58BA-7A41-9D3F-C8ED08CA19D8}" destId="{C84ADD87-8670-B646-993C-1AA68B3DF1AA}" srcOrd="6" destOrd="0" presId="urn:microsoft.com/office/officeart/2005/8/layout/StepDownProcess"/>
    <dgm:cxn modelId="{C19FF707-337A-B44C-99EB-2CB7069AD821}" type="presParOf" srcId="{C84ADD87-8670-B646-993C-1AA68B3DF1AA}" destId="{B2B55360-5ADD-7D49-84CF-A16401CA3996}" srcOrd="0" destOrd="0" presId="urn:microsoft.com/office/officeart/2005/8/layout/StepDownProcess"/>
    <dgm:cxn modelId="{70597A12-659A-054F-8074-B164052623C8}" type="presParOf" srcId="{C84ADD87-8670-B646-993C-1AA68B3DF1AA}" destId="{4EC20277-A28F-FA4E-A4AD-6F65AA65F667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569E9C-70CC-F449-B11E-E22A165289FD}" type="doc">
      <dgm:prSet loTypeId="urn:microsoft.com/office/officeart/2005/8/layout/h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5EE05187-7BFB-814A-A21D-CFB7B64B628B}">
      <dgm:prSet phldrT="[Text]"/>
      <dgm:spPr/>
      <dgm:t>
        <a:bodyPr/>
        <a:lstStyle/>
        <a:p>
          <a:r>
            <a:rPr lang="en-GB" dirty="0"/>
            <a:t>Cluster</a:t>
          </a:r>
        </a:p>
      </dgm:t>
    </dgm:pt>
    <dgm:pt modelId="{AFF3D1B7-4319-6040-955A-C98D0BA5E58A}" type="parTrans" cxnId="{AFE12861-B8B2-054A-B065-4B30580AF160}">
      <dgm:prSet/>
      <dgm:spPr/>
      <dgm:t>
        <a:bodyPr/>
        <a:lstStyle/>
        <a:p>
          <a:endParaRPr lang="en-GB"/>
        </a:p>
      </dgm:t>
    </dgm:pt>
    <dgm:pt modelId="{4A26C677-510C-8147-BA36-B3103DFB26FE}" type="sibTrans" cxnId="{AFE12861-B8B2-054A-B065-4B30580AF160}">
      <dgm:prSet/>
      <dgm:spPr/>
      <dgm:t>
        <a:bodyPr/>
        <a:lstStyle/>
        <a:p>
          <a:endParaRPr lang="en-GB"/>
        </a:p>
      </dgm:t>
    </dgm:pt>
    <dgm:pt modelId="{5D3A5518-7A57-D848-AA3B-0BA8DC228A57}">
      <dgm:prSet phldrT="[Text]"/>
      <dgm:spPr/>
      <dgm:t>
        <a:bodyPr/>
        <a:lstStyle/>
        <a:p>
          <a:r>
            <a:rPr lang="en-GB" dirty="0"/>
            <a:t>cluster type</a:t>
          </a:r>
        </a:p>
      </dgm:t>
    </dgm:pt>
    <dgm:pt modelId="{DE6858C4-EE20-8A48-80AE-7E61E60477E5}" type="parTrans" cxnId="{BB10B284-BFFF-DA43-80DE-7393896E3278}">
      <dgm:prSet/>
      <dgm:spPr/>
      <dgm:t>
        <a:bodyPr/>
        <a:lstStyle/>
        <a:p>
          <a:endParaRPr lang="en-GB"/>
        </a:p>
      </dgm:t>
    </dgm:pt>
    <dgm:pt modelId="{E98F1CF7-22E2-FB4B-8AAB-1FAE3A8447EE}" type="sibTrans" cxnId="{BB10B284-BFFF-DA43-80DE-7393896E3278}">
      <dgm:prSet/>
      <dgm:spPr/>
      <dgm:t>
        <a:bodyPr/>
        <a:lstStyle/>
        <a:p>
          <a:endParaRPr lang="en-GB"/>
        </a:p>
      </dgm:t>
    </dgm:pt>
    <dgm:pt modelId="{CE0AD17D-1AFD-4042-AB54-892AE73702F8}">
      <dgm:prSet phldrT="[Text]"/>
      <dgm:spPr/>
      <dgm:t>
        <a:bodyPr/>
        <a:lstStyle/>
        <a:p>
          <a:r>
            <a:rPr lang="en-GB" dirty="0"/>
            <a:t>structure</a:t>
          </a:r>
        </a:p>
      </dgm:t>
    </dgm:pt>
    <dgm:pt modelId="{4A288412-0441-E049-98B7-56AF986DCEF0}" type="parTrans" cxnId="{90942DAE-9783-E649-B989-FC8C5F952819}">
      <dgm:prSet/>
      <dgm:spPr/>
      <dgm:t>
        <a:bodyPr/>
        <a:lstStyle/>
        <a:p>
          <a:endParaRPr lang="en-GB"/>
        </a:p>
      </dgm:t>
    </dgm:pt>
    <dgm:pt modelId="{8DB66EA8-AD5D-C14C-AACA-96C35798DE54}" type="sibTrans" cxnId="{90942DAE-9783-E649-B989-FC8C5F952819}">
      <dgm:prSet/>
      <dgm:spPr/>
      <dgm:t>
        <a:bodyPr/>
        <a:lstStyle/>
        <a:p>
          <a:endParaRPr lang="en-GB"/>
        </a:p>
      </dgm:t>
    </dgm:pt>
    <dgm:pt modelId="{FCA5B63C-A446-7E48-8C7F-210CCA3BD950}">
      <dgm:prSet phldrT="[Text]"/>
      <dgm:spPr/>
      <dgm:t>
        <a:bodyPr/>
        <a:lstStyle/>
        <a:p>
          <a:r>
            <a:rPr lang="en-GB" dirty="0"/>
            <a:t>Orbit</a:t>
          </a:r>
        </a:p>
      </dgm:t>
    </dgm:pt>
    <dgm:pt modelId="{02F39CD9-6CD5-B444-A92B-5675D6F6DDBF}" type="parTrans" cxnId="{9FFC30D2-A484-3C4B-9521-62516A6096A8}">
      <dgm:prSet/>
      <dgm:spPr/>
      <dgm:t>
        <a:bodyPr/>
        <a:lstStyle/>
        <a:p>
          <a:endParaRPr lang="en-GB"/>
        </a:p>
      </dgm:t>
    </dgm:pt>
    <dgm:pt modelId="{EEA002F5-7236-AC40-A9EC-60024CCEE30B}" type="sibTrans" cxnId="{9FFC30D2-A484-3C4B-9521-62516A6096A8}">
      <dgm:prSet/>
      <dgm:spPr/>
      <dgm:t>
        <a:bodyPr/>
        <a:lstStyle/>
        <a:p>
          <a:endParaRPr lang="en-GB"/>
        </a:p>
      </dgm:t>
    </dgm:pt>
    <dgm:pt modelId="{16FF52C2-0700-B84A-8495-F0D5411877A6}">
      <dgm:prSet phldrT="[Text]"/>
      <dgm:spPr/>
      <dgm:t>
        <a:bodyPr/>
        <a:lstStyle/>
        <a:p>
          <a:r>
            <a:rPr lang="en-GB" dirty="0"/>
            <a:t>clusters</a:t>
          </a:r>
        </a:p>
      </dgm:t>
    </dgm:pt>
    <dgm:pt modelId="{4B0888D4-CEA8-364E-B334-DED9A9C2777B}" type="parTrans" cxnId="{6C335C42-7E7D-5944-BA72-0696D9BC437D}">
      <dgm:prSet/>
      <dgm:spPr/>
      <dgm:t>
        <a:bodyPr/>
        <a:lstStyle/>
        <a:p>
          <a:endParaRPr lang="en-GB"/>
        </a:p>
      </dgm:t>
    </dgm:pt>
    <dgm:pt modelId="{EBF6D0C4-6033-924F-8C14-B5A607601C56}" type="sibTrans" cxnId="{6C335C42-7E7D-5944-BA72-0696D9BC437D}">
      <dgm:prSet/>
      <dgm:spPr/>
      <dgm:t>
        <a:bodyPr/>
        <a:lstStyle/>
        <a:p>
          <a:endParaRPr lang="en-GB"/>
        </a:p>
      </dgm:t>
    </dgm:pt>
    <dgm:pt modelId="{2C156640-778A-DD46-A524-600CB0C7A690}">
      <dgm:prSet phldrT="[Text]"/>
      <dgm:spPr/>
      <dgm:t>
        <a:bodyPr/>
        <a:lstStyle/>
        <a:p>
          <a:r>
            <a:rPr lang="en-GB" dirty="0"/>
            <a:t>multiplicity</a:t>
          </a:r>
        </a:p>
      </dgm:t>
    </dgm:pt>
    <dgm:pt modelId="{57A9E679-0B50-D144-8835-E951EA7623F1}" type="parTrans" cxnId="{CF90D367-AFCD-834F-BBC9-200E2CAA3E8C}">
      <dgm:prSet/>
      <dgm:spPr/>
      <dgm:t>
        <a:bodyPr/>
        <a:lstStyle/>
        <a:p>
          <a:endParaRPr lang="en-GB"/>
        </a:p>
      </dgm:t>
    </dgm:pt>
    <dgm:pt modelId="{ACD715E4-CA4D-2E43-8F56-D9716E17E474}" type="sibTrans" cxnId="{CF90D367-AFCD-834F-BBC9-200E2CAA3E8C}">
      <dgm:prSet/>
      <dgm:spPr/>
      <dgm:t>
        <a:bodyPr/>
        <a:lstStyle/>
        <a:p>
          <a:endParaRPr lang="en-GB"/>
        </a:p>
      </dgm:t>
    </dgm:pt>
    <dgm:pt modelId="{D33C4196-C5DF-5540-8322-BCB6C00D41DB}">
      <dgm:prSet phldrT="[Text]"/>
      <dgm:spPr/>
      <dgm:t>
        <a:bodyPr/>
        <a:lstStyle/>
        <a:p>
          <a:r>
            <a:rPr lang="en-GB" dirty="0"/>
            <a:t>Event</a:t>
          </a:r>
        </a:p>
      </dgm:t>
    </dgm:pt>
    <dgm:pt modelId="{AD6D7CAE-BFC9-CF44-B6BF-87A4216BF42B}" type="parTrans" cxnId="{977A6FD7-3228-EB42-8B1A-C3CD8339912E}">
      <dgm:prSet/>
      <dgm:spPr/>
      <dgm:t>
        <a:bodyPr/>
        <a:lstStyle/>
        <a:p>
          <a:endParaRPr lang="en-GB"/>
        </a:p>
      </dgm:t>
    </dgm:pt>
    <dgm:pt modelId="{F5023250-2003-6644-B929-E1ABC66E1699}" type="sibTrans" cxnId="{977A6FD7-3228-EB42-8B1A-C3CD8339912E}">
      <dgm:prSet/>
      <dgm:spPr/>
      <dgm:t>
        <a:bodyPr/>
        <a:lstStyle/>
        <a:p>
          <a:endParaRPr lang="en-GB"/>
        </a:p>
      </dgm:t>
    </dgm:pt>
    <dgm:pt modelId="{D158DDEF-E417-0E43-BEDE-8783CBD47E83}">
      <dgm:prSet phldrT="[Text]"/>
      <dgm:spPr/>
      <dgm:t>
        <a:bodyPr/>
        <a:lstStyle/>
        <a:p>
          <a:r>
            <a:rPr lang="en-GB" dirty="0"/>
            <a:t>na1_index</a:t>
          </a:r>
        </a:p>
      </dgm:t>
    </dgm:pt>
    <dgm:pt modelId="{7246A0D6-769B-3D4A-B33F-C4D3EB164E8F}" type="parTrans" cxnId="{96D9ADCF-9ED8-D845-AE84-AC495E345100}">
      <dgm:prSet/>
      <dgm:spPr/>
      <dgm:t>
        <a:bodyPr/>
        <a:lstStyle/>
        <a:p>
          <a:endParaRPr lang="en-GB"/>
        </a:p>
      </dgm:t>
    </dgm:pt>
    <dgm:pt modelId="{061E591A-F1AA-8B4C-8B23-1E6A5627D5D9}" type="sibTrans" cxnId="{96D9ADCF-9ED8-D845-AE84-AC495E345100}">
      <dgm:prSet/>
      <dgm:spPr/>
      <dgm:t>
        <a:bodyPr/>
        <a:lstStyle/>
        <a:p>
          <a:endParaRPr lang="en-GB"/>
        </a:p>
      </dgm:t>
    </dgm:pt>
    <dgm:pt modelId="{83249107-30D6-A046-B434-1A678067DCD4}">
      <dgm:prSet phldrT="[Text]"/>
      <dgm:spPr/>
      <dgm:t>
        <a:bodyPr/>
        <a:lstStyle/>
        <a:p>
          <a:r>
            <a:rPr lang="en-GB" dirty="0"/>
            <a:t>na2_index</a:t>
          </a:r>
        </a:p>
      </dgm:t>
    </dgm:pt>
    <dgm:pt modelId="{B5B5AFE6-B67F-5E49-9DB1-EA977A27C4C4}" type="parTrans" cxnId="{02DB7166-DFF9-8440-991E-A0B5881EC2F1}">
      <dgm:prSet/>
      <dgm:spPr/>
      <dgm:t>
        <a:bodyPr/>
        <a:lstStyle/>
        <a:p>
          <a:endParaRPr lang="en-GB"/>
        </a:p>
      </dgm:t>
    </dgm:pt>
    <dgm:pt modelId="{31F80229-4C37-9F45-8D70-23D3D8DABD40}" type="sibTrans" cxnId="{02DB7166-DFF9-8440-991E-A0B5881EC2F1}">
      <dgm:prSet/>
      <dgm:spPr/>
      <dgm:t>
        <a:bodyPr/>
        <a:lstStyle/>
        <a:p>
          <a:endParaRPr lang="en-GB"/>
        </a:p>
      </dgm:t>
    </dgm:pt>
    <dgm:pt modelId="{FACA1A25-5FF9-7945-B058-2AFF84B73189}">
      <dgm:prSet phldrT="[Text]"/>
      <dgm:spPr/>
      <dgm:t>
        <a:bodyPr/>
        <a:lstStyle/>
        <a:p>
          <a:r>
            <a:rPr lang="en-GB" dirty="0" err="1"/>
            <a:t>sym</a:t>
          </a:r>
          <a:endParaRPr lang="en-GB" dirty="0"/>
        </a:p>
      </dgm:t>
    </dgm:pt>
    <dgm:pt modelId="{6A0907E6-001B-824F-9AFA-F051731BC8F0}" type="parTrans" cxnId="{72478293-E2A0-0446-AFEB-6B59CCEFCEE8}">
      <dgm:prSet/>
      <dgm:spPr/>
      <dgm:t>
        <a:bodyPr/>
        <a:lstStyle/>
        <a:p>
          <a:endParaRPr lang="en-GB"/>
        </a:p>
      </dgm:t>
    </dgm:pt>
    <dgm:pt modelId="{6036B544-7F9F-7248-91AE-86B562517753}" type="sibTrans" cxnId="{72478293-E2A0-0446-AFEB-6B59CCEFCEE8}">
      <dgm:prSet/>
      <dgm:spPr/>
      <dgm:t>
        <a:bodyPr/>
        <a:lstStyle/>
        <a:p>
          <a:endParaRPr lang="en-GB"/>
        </a:p>
      </dgm:t>
    </dgm:pt>
    <dgm:pt modelId="{97CA15E5-B274-8340-84C0-EC54E7E7451A}">
      <dgm:prSet phldrT="[Text]"/>
      <dgm:spPr/>
      <dgm:t>
        <a:bodyPr/>
        <a:lstStyle/>
        <a:p>
          <a:r>
            <a:rPr lang="en-GB" dirty="0" err="1"/>
            <a:t>max_length</a:t>
          </a:r>
          <a:endParaRPr lang="en-GB" dirty="0"/>
        </a:p>
      </dgm:t>
    </dgm:pt>
    <dgm:pt modelId="{DFE802D4-2021-A548-930F-B846978CA177}" type="parTrans" cxnId="{D30556FA-0881-0B43-9CFB-FE5536DF652C}">
      <dgm:prSet/>
      <dgm:spPr/>
      <dgm:t>
        <a:bodyPr/>
        <a:lstStyle/>
        <a:p>
          <a:endParaRPr lang="en-GB"/>
        </a:p>
      </dgm:t>
    </dgm:pt>
    <dgm:pt modelId="{8EB52D84-51DE-BB40-B761-3A2C641DD475}" type="sibTrans" cxnId="{D30556FA-0881-0B43-9CFB-FE5536DF652C}">
      <dgm:prSet/>
      <dgm:spPr/>
      <dgm:t>
        <a:bodyPr/>
        <a:lstStyle/>
        <a:p>
          <a:endParaRPr lang="en-GB"/>
        </a:p>
      </dgm:t>
    </dgm:pt>
    <dgm:pt modelId="{6BC84B0D-DBB0-914A-9A83-D56E9903D745}">
      <dgm:prSet phldrT="[Text]"/>
      <dgm:spPr/>
      <dgm:t>
        <a:bodyPr/>
        <a:lstStyle/>
        <a:p>
          <a:r>
            <a:rPr lang="en-GB" dirty="0" err="1"/>
            <a:t>min_length</a:t>
          </a:r>
          <a:endParaRPr lang="en-GB" dirty="0"/>
        </a:p>
      </dgm:t>
    </dgm:pt>
    <dgm:pt modelId="{283D656D-3F4B-3849-9061-D1EBE5896A87}" type="parTrans" cxnId="{E1654742-5984-684B-A817-A89C8A32A174}">
      <dgm:prSet/>
      <dgm:spPr/>
      <dgm:t>
        <a:bodyPr/>
        <a:lstStyle/>
        <a:p>
          <a:endParaRPr lang="en-GB"/>
        </a:p>
      </dgm:t>
    </dgm:pt>
    <dgm:pt modelId="{9279F33B-104E-FF4A-AECD-E9E5958B738A}" type="sibTrans" cxnId="{E1654742-5984-684B-A817-A89C8A32A174}">
      <dgm:prSet/>
      <dgm:spPr/>
      <dgm:t>
        <a:bodyPr/>
        <a:lstStyle/>
        <a:p>
          <a:endParaRPr lang="en-GB"/>
        </a:p>
      </dgm:t>
    </dgm:pt>
    <dgm:pt modelId="{6CA4E328-E3F3-E840-971B-9593D068A612}">
      <dgm:prSet phldrT="[Text]"/>
      <dgm:spPr/>
      <dgm:t>
        <a:bodyPr/>
        <a:lstStyle/>
        <a:p>
          <a:r>
            <a:rPr lang="en-GB" dirty="0" err="1"/>
            <a:t>bond_distances</a:t>
          </a:r>
          <a:endParaRPr lang="en-GB" dirty="0"/>
        </a:p>
      </dgm:t>
    </dgm:pt>
    <dgm:pt modelId="{64CC67B1-13EF-BB41-894C-0DF3B06205FB}" type="parTrans" cxnId="{A355A80B-8BEA-2541-83CC-D0D7F5D1C448}">
      <dgm:prSet/>
      <dgm:spPr/>
      <dgm:t>
        <a:bodyPr/>
        <a:lstStyle/>
        <a:p>
          <a:endParaRPr lang="en-GB"/>
        </a:p>
      </dgm:t>
    </dgm:pt>
    <dgm:pt modelId="{FFB20AB6-4472-6545-86A8-8DE407B0260B}" type="sibTrans" cxnId="{A355A80B-8BEA-2541-83CC-D0D7F5D1C448}">
      <dgm:prSet/>
      <dgm:spPr/>
      <dgm:t>
        <a:bodyPr/>
        <a:lstStyle/>
        <a:p>
          <a:endParaRPr lang="en-GB"/>
        </a:p>
      </dgm:t>
    </dgm:pt>
    <dgm:pt modelId="{23F9A094-2FF7-AF4B-9039-EDA2080D5F0A}">
      <dgm:prSet phldrT="[Text]"/>
      <dgm:spPr/>
      <dgm:t>
        <a:bodyPr/>
        <a:lstStyle/>
        <a:p>
          <a:r>
            <a:rPr lang="en-GB" dirty="0" err="1"/>
            <a:t>sorted_sublattice_index</a:t>
          </a:r>
          <a:endParaRPr lang="en-GB" dirty="0"/>
        </a:p>
      </dgm:t>
    </dgm:pt>
    <dgm:pt modelId="{F24A81CA-8C52-B94A-BF5A-5D4D51671731}" type="parTrans" cxnId="{1FC7CC2D-38AA-6646-B087-39E546DCCF46}">
      <dgm:prSet/>
      <dgm:spPr/>
      <dgm:t>
        <a:bodyPr/>
        <a:lstStyle/>
        <a:p>
          <a:endParaRPr lang="en-GB"/>
        </a:p>
      </dgm:t>
    </dgm:pt>
    <dgm:pt modelId="{790058D6-6C15-904B-8E95-DE7BB9ED32B2}" type="sibTrans" cxnId="{1FC7CC2D-38AA-6646-B087-39E546DCCF46}">
      <dgm:prSet/>
      <dgm:spPr/>
      <dgm:t>
        <a:bodyPr/>
        <a:lstStyle/>
        <a:p>
          <a:endParaRPr lang="en-GB"/>
        </a:p>
      </dgm:t>
    </dgm:pt>
    <dgm:pt modelId="{53BD99A2-60BB-2D4D-B764-5C96860EAF4D}">
      <dgm:prSet phldrT="[Text]"/>
      <dgm:spPr/>
      <dgm:t>
        <a:bodyPr/>
        <a:lstStyle/>
        <a:p>
          <a:endParaRPr lang="en-GB" dirty="0"/>
        </a:p>
      </dgm:t>
    </dgm:pt>
    <dgm:pt modelId="{7A2968F3-5A15-F346-BCE0-E90A228B2F4F}" type="parTrans" cxnId="{82C46466-B4F7-2049-A8BB-DEBD1427B827}">
      <dgm:prSet/>
      <dgm:spPr/>
      <dgm:t>
        <a:bodyPr/>
        <a:lstStyle/>
        <a:p>
          <a:endParaRPr lang="en-GB"/>
        </a:p>
      </dgm:t>
    </dgm:pt>
    <dgm:pt modelId="{D854D933-D990-214C-8E68-9F0A4FB9C56C}" type="sibTrans" cxnId="{82C46466-B4F7-2049-A8BB-DEBD1427B827}">
      <dgm:prSet/>
      <dgm:spPr/>
      <dgm:t>
        <a:bodyPr/>
        <a:lstStyle/>
        <a:p>
          <a:endParaRPr lang="en-GB"/>
        </a:p>
      </dgm:t>
    </dgm:pt>
    <dgm:pt modelId="{81475825-BF91-7F43-9A58-CE3EB4CD2896}">
      <dgm:prSet phldrT="[Text]"/>
      <dgm:spPr/>
      <dgm:t>
        <a:bodyPr/>
        <a:lstStyle/>
        <a:p>
          <a:r>
            <a:rPr lang="en-GB" dirty="0" err="1"/>
            <a:t>occ_sublat</a:t>
          </a:r>
          <a:endParaRPr lang="en-GB" dirty="0"/>
        </a:p>
      </dgm:t>
    </dgm:pt>
    <dgm:pt modelId="{18F70978-659F-9443-AD53-94CF55401783}" type="parTrans" cxnId="{7794834F-43D0-0546-8FD1-A9AFEAFFF79B}">
      <dgm:prSet/>
      <dgm:spPr/>
      <dgm:t>
        <a:bodyPr/>
        <a:lstStyle/>
        <a:p>
          <a:endParaRPr lang="en-GB"/>
        </a:p>
      </dgm:t>
    </dgm:pt>
    <dgm:pt modelId="{5853CCFF-B3BB-AE41-B57E-F6854C1BD6FF}" type="sibTrans" cxnId="{7794834F-43D0-0546-8FD1-A9AFEAFFF79B}">
      <dgm:prSet/>
      <dgm:spPr/>
      <dgm:t>
        <a:bodyPr/>
        <a:lstStyle/>
        <a:p>
          <a:endParaRPr lang="en-GB"/>
        </a:p>
      </dgm:t>
    </dgm:pt>
    <dgm:pt modelId="{335C9D6C-82EE-AB48-9791-8CC26275B447}">
      <dgm:prSet phldrT="[Text]"/>
      <dgm:spPr/>
      <dgm:t>
        <a:bodyPr/>
        <a:lstStyle/>
        <a:p>
          <a:r>
            <a:rPr lang="en-GB" dirty="0" err="1"/>
            <a:t>ekra</a:t>
          </a:r>
          <a:endParaRPr lang="en-GB" dirty="0"/>
        </a:p>
      </dgm:t>
    </dgm:pt>
    <dgm:pt modelId="{06E61538-5C9C-F24B-B922-5C39DEB3BCA1}" type="parTrans" cxnId="{5E13DA6D-7461-8648-B978-67D3C1C08DA3}">
      <dgm:prSet/>
      <dgm:spPr/>
      <dgm:t>
        <a:bodyPr/>
        <a:lstStyle/>
        <a:p>
          <a:endParaRPr lang="en-GB"/>
        </a:p>
      </dgm:t>
    </dgm:pt>
    <dgm:pt modelId="{E7C1698C-FF55-6C45-8FF8-8AB3BC80761C}" type="sibTrans" cxnId="{5E13DA6D-7461-8648-B978-67D3C1C08DA3}">
      <dgm:prSet/>
      <dgm:spPr/>
      <dgm:t>
        <a:bodyPr/>
        <a:lstStyle/>
        <a:p>
          <a:endParaRPr lang="en-GB"/>
        </a:p>
      </dgm:t>
    </dgm:pt>
    <dgm:pt modelId="{261D890B-6FAA-734D-8976-4ED198B86C99}">
      <dgm:prSet phldrT="[Text]"/>
      <dgm:spPr/>
      <dgm:t>
        <a:bodyPr/>
        <a:lstStyle/>
        <a:p>
          <a:r>
            <a:rPr lang="en-GB" dirty="0"/>
            <a:t>probability</a:t>
          </a:r>
        </a:p>
      </dgm:t>
    </dgm:pt>
    <dgm:pt modelId="{A261BBD4-5D8A-504D-9FC7-8E2339C0991E}" type="parTrans" cxnId="{AB667FBC-4B7A-CF42-8354-5F63F44F194F}">
      <dgm:prSet/>
      <dgm:spPr/>
      <dgm:t>
        <a:bodyPr/>
        <a:lstStyle/>
        <a:p>
          <a:endParaRPr lang="en-GB"/>
        </a:p>
      </dgm:t>
    </dgm:pt>
    <dgm:pt modelId="{CA73BDBB-63FF-CA41-B0A3-09565D0F4EE9}" type="sibTrans" cxnId="{AB667FBC-4B7A-CF42-8354-5F63F44F194F}">
      <dgm:prSet/>
      <dgm:spPr/>
      <dgm:t>
        <a:bodyPr/>
        <a:lstStyle/>
        <a:p>
          <a:endParaRPr lang="en-GB"/>
        </a:p>
      </dgm:t>
    </dgm:pt>
    <dgm:pt modelId="{61331E41-1256-4149-9AD2-22CD8100F658}">
      <dgm:prSet phldrT="[Text]"/>
      <dgm:spPr/>
      <dgm:t>
        <a:bodyPr/>
        <a:lstStyle/>
        <a:p>
          <a:r>
            <a:rPr lang="en-GB" dirty="0" err="1"/>
            <a:t>corr</a:t>
          </a:r>
          <a:endParaRPr lang="en-GB" dirty="0"/>
        </a:p>
      </dgm:t>
    </dgm:pt>
    <dgm:pt modelId="{9774F5F6-250F-934B-ACBB-25091DA2A7F5}" type="parTrans" cxnId="{7DE75C41-9E10-1F44-B29D-F45D78072F08}">
      <dgm:prSet/>
      <dgm:spPr/>
      <dgm:t>
        <a:bodyPr/>
        <a:lstStyle/>
        <a:p>
          <a:endParaRPr lang="en-GB"/>
        </a:p>
      </dgm:t>
    </dgm:pt>
    <dgm:pt modelId="{5881E9CF-225A-7541-8F90-8CF603883B91}" type="sibTrans" cxnId="{7DE75C41-9E10-1F44-B29D-F45D78072F08}">
      <dgm:prSet/>
      <dgm:spPr/>
      <dgm:t>
        <a:bodyPr/>
        <a:lstStyle/>
        <a:p>
          <a:endParaRPr lang="en-GB"/>
        </a:p>
      </dgm:t>
    </dgm:pt>
    <dgm:pt modelId="{0713AC30-51D8-F84E-9CD9-510C21B41BA2}">
      <dgm:prSet phldrT="[Text]"/>
      <dgm:spPr/>
      <dgm:t>
        <a:bodyPr/>
        <a:lstStyle/>
        <a:p>
          <a:r>
            <a:rPr lang="en-GB" dirty="0" err="1"/>
            <a:t>get_cluster_function</a:t>
          </a:r>
          <a:r>
            <a:rPr lang="en-GB" dirty="0"/>
            <a:t>()</a:t>
          </a:r>
        </a:p>
      </dgm:t>
    </dgm:pt>
    <dgm:pt modelId="{A65C890B-2D04-D540-8360-2C0A4441DE8C}" type="parTrans" cxnId="{2CF6E033-1F5C-6D45-A9BC-5644408DAAA8}">
      <dgm:prSet/>
      <dgm:spPr/>
      <dgm:t>
        <a:bodyPr/>
        <a:lstStyle/>
        <a:p>
          <a:endParaRPr lang="en-GB"/>
        </a:p>
      </dgm:t>
    </dgm:pt>
    <dgm:pt modelId="{064F9ECB-172E-894A-AF15-7EC6B084D958}" type="sibTrans" cxnId="{2CF6E033-1F5C-6D45-A9BC-5644408DAAA8}">
      <dgm:prSet/>
      <dgm:spPr/>
      <dgm:t>
        <a:bodyPr/>
        <a:lstStyle/>
        <a:p>
          <a:endParaRPr lang="en-GB"/>
        </a:p>
      </dgm:t>
    </dgm:pt>
    <dgm:pt modelId="{A6DF6B05-D80B-6741-82E5-6493F8DA8846}">
      <dgm:prSet phldrT="[Text]"/>
      <dgm:spPr/>
      <dgm:t>
        <a:bodyPr/>
        <a:lstStyle/>
        <a:p>
          <a:r>
            <a:rPr lang="en-GB" dirty="0" err="1"/>
            <a:t>get_cluster_function</a:t>
          </a:r>
          <a:r>
            <a:rPr lang="en-GB" dirty="0"/>
            <a:t>()</a:t>
          </a:r>
        </a:p>
      </dgm:t>
    </dgm:pt>
    <dgm:pt modelId="{842407AE-630D-4341-8723-A10CB3AECC5E}" type="sibTrans" cxnId="{5170CF74-53B2-664E-8C40-CAE388AD4274}">
      <dgm:prSet/>
      <dgm:spPr/>
      <dgm:t>
        <a:bodyPr/>
        <a:lstStyle/>
        <a:p>
          <a:endParaRPr lang="en-GB"/>
        </a:p>
      </dgm:t>
    </dgm:pt>
    <dgm:pt modelId="{00195CF7-1B39-DA49-9F30-127619DE661D}" type="parTrans" cxnId="{5170CF74-53B2-664E-8C40-CAE388AD4274}">
      <dgm:prSet/>
      <dgm:spPr/>
      <dgm:t>
        <a:bodyPr/>
        <a:lstStyle/>
        <a:p>
          <a:endParaRPr lang="en-GB"/>
        </a:p>
      </dgm:t>
    </dgm:pt>
    <dgm:pt modelId="{576B9DC5-7A11-3E4B-9498-10D3FFE56275}">
      <dgm:prSet phldrT="[Text]"/>
      <dgm:spPr/>
      <dgm:t>
        <a:bodyPr/>
        <a:lstStyle/>
        <a:p>
          <a:r>
            <a:rPr lang="en-GB" dirty="0" err="1"/>
            <a:t>LocalClusterExpansion</a:t>
          </a:r>
          <a:endParaRPr lang="en-GB" dirty="0"/>
        </a:p>
      </dgm:t>
    </dgm:pt>
    <dgm:pt modelId="{87B7EF90-DCF7-8C4A-86BD-B29460D7177B}" type="parTrans" cxnId="{9585A6C3-11DF-2244-B254-E5FD0DBBE089}">
      <dgm:prSet/>
      <dgm:spPr/>
      <dgm:t>
        <a:bodyPr/>
        <a:lstStyle/>
        <a:p>
          <a:endParaRPr lang="en-GB"/>
        </a:p>
      </dgm:t>
    </dgm:pt>
    <dgm:pt modelId="{1EED5922-1188-BE4F-980D-AD5E0222EA82}" type="sibTrans" cxnId="{9585A6C3-11DF-2244-B254-E5FD0DBBE089}">
      <dgm:prSet/>
      <dgm:spPr/>
      <dgm:t>
        <a:bodyPr/>
        <a:lstStyle/>
        <a:p>
          <a:endParaRPr lang="en-GB"/>
        </a:p>
      </dgm:t>
    </dgm:pt>
    <dgm:pt modelId="{54F0E4A3-4A84-F743-BB1B-1A0275C0DF8E}">
      <dgm:prSet phldrT="[Text]"/>
      <dgm:spPr/>
      <dgm:t>
        <a:bodyPr/>
        <a:lstStyle/>
        <a:p>
          <a:r>
            <a:rPr lang="en-GB" dirty="0"/>
            <a:t>clusters</a:t>
          </a:r>
        </a:p>
      </dgm:t>
    </dgm:pt>
    <dgm:pt modelId="{89A73409-8200-BE4C-A70D-5326BBD25C9A}" type="parTrans" cxnId="{4D24AAE9-63FF-FB40-9B90-4ECA71C8FE7E}">
      <dgm:prSet/>
      <dgm:spPr/>
      <dgm:t>
        <a:bodyPr/>
        <a:lstStyle/>
        <a:p>
          <a:endParaRPr lang="en-GB"/>
        </a:p>
      </dgm:t>
    </dgm:pt>
    <dgm:pt modelId="{8C4BF593-63A1-744A-A2DE-EB25708BD477}" type="sibTrans" cxnId="{4D24AAE9-63FF-FB40-9B90-4ECA71C8FE7E}">
      <dgm:prSet/>
      <dgm:spPr/>
      <dgm:t>
        <a:bodyPr/>
        <a:lstStyle/>
        <a:p>
          <a:endParaRPr lang="en-GB"/>
        </a:p>
      </dgm:t>
    </dgm:pt>
    <dgm:pt modelId="{F34A31B5-DD2C-0048-A3F0-1F853EB68258}">
      <dgm:prSet phldrT="[Text]"/>
      <dgm:spPr/>
      <dgm:t>
        <a:bodyPr/>
        <a:lstStyle/>
        <a:p>
          <a:r>
            <a:rPr lang="en-GB" dirty="0"/>
            <a:t>orbits</a:t>
          </a:r>
        </a:p>
      </dgm:t>
    </dgm:pt>
    <dgm:pt modelId="{CBAA4765-6B4A-ED48-8994-9CE4768E2F48}" type="parTrans" cxnId="{B519C7AC-49E4-3F44-8409-3DBD03ED0B10}">
      <dgm:prSet/>
      <dgm:spPr/>
      <dgm:t>
        <a:bodyPr/>
        <a:lstStyle/>
        <a:p>
          <a:endParaRPr lang="en-GB"/>
        </a:p>
      </dgm:t>
    </dgm:pt>
    <dgm:pt modelId="{C188F189-53C5-784F-A1CC-05039B441015}" type="sibTrans" cxnId="{B519C7AC-49E4-3F44-8409-3DBD03ED0B10}">
      <dgm:prSet/>
      <dgm:spPr/>
      <dgm:t>
        <a:bodyPr/>
        <a:lstStyle/>
        <a:p>
          <a:endParaRPr lang="en-GB"/>
        </a:p>
      </dgm:t>
    </dgm:pt>
    <dgm:pt modelId="{7B281DC2-9E85-5648-A9FE-465F7FDC9FF3}">
      <dgm:prSet phldrT="[Text]"/>
      <dgm:spPr/>
      <dgm:t>
        <a:bodyPr/>
        <a:lstStyle/>
        <a:p>
          <a:r>
            <a:rPr lang="en-GB" dirty="0" err="1"/>
            <a:t>sublattice_indices</a:t>
          </a:r>
          <a:endParaRPr lang="en-GB" dirty="0"/>
        </a:p>
      </dgm:t>
    </dgm:pt>
    <dgm:pt modelId="{692682C8-73AC-534E-BD4E-41F676E57286}" type="parTrans" cxnId="{B83C3017-A357-D745-876A-77071D9276A1}">
      <dgm:prSet/>
      <dgm:spPr/>
      <dgm:t>
        <a:bodyPr/>
        <a:lstStyle/>
        <a:p>
          <a:endParaRPr lang="en-GB"/>
        </a:p>
      </dgm:t>
    </dgm:pt>
    <dgm:pt modelId="{2C5D92EA-70CD-0140-8DBB-ACB70246B969}" type="sibTrans" cxnId="{B83C3017-A357-D745-876A-77071D9276A1}">
      <dgm:prSet/>
      <dgm:spPr/>
      <dgm:t>
        <a:bodyPr/>
        <a:lstStyle/>
        <a:p>
          <a:endParaRPr lang="en-GB"/>
        </a:p>
      </dgm:t>
    </dgm:pt>
    <dgm:pt modelId="{9D50993D-D21D-3048-AB3C-F77D52BCDE17}">
      <dgm:prSet phldrT="[Text]"/>
      <dgm:spPr/>
      <dgm:t>
        <a:bodyPr/>
        <a:lstStyle/>
        <a:p>
          <a:r>
            <a:rPr lang="en-GB" dirty="0" err="1"/>
            <a:t>cluster_constructor</a:t>
          </a:r>
          <a:r>
            <a:rPr lang="en-GB" dirty="0"/>
            <a:t>()</a:t>
          </a:r>
        </a:p>
      </dgm:t>
    </dgm:pt>
    <dgm:pt modelId="{6FE5B0D6-4FC0-C641-90ED-94BD2A1DDF60}" type="parTrans" cxnId="{E0B04785-AEC1-9C4C-8363-6EC8007141E6}">
      <dgm:prSet/>
      <dgm:spPr/>
      <dgm:t>
        <a:bodyPr/>
        <a:lstStyle/>
        <a:p>
          <a:endParaRPr lang="en-GB"/>
        </a:p>
      </dgm:t>
    </dgm:pt>
    <dgm:pt modelId="{F01D23D0-8968-8D40-96BB-E3994CE5286A}" type="sibTrans" cxnId="{E0B04785-AEC1-9C4C-8363-6EC8007141E6}">
      <dgm:prSet/>
      <dgm:spPr/>
      <dgm:t>
        <a:bodyPr/>
        <a:lstStyle/>
        <a:p>
          <a:endParaRPr lang="en-GB"/>
        </a:p>
      </dgm:t>
    </dgm:pt>
    <dgm:pt modelId="{927B7D29-D803-A94A-BCC9-5FEA83B0280F}">
      <dgm:prSet phldrT="[Text]"/>
      <dgm:spPr/>
      <dgm:t>
        <a:bodyPr/>
        <a:lstStyle/>
        <a:p>
          <a:r>
            <a:rPr lang="en-GB" dirty="0" err="1"/>
            <a:t>orbit_constructor</a:t>
          </a:r>
          <a:r>
            <a:rPr lang="en-GB" dirty="0"/>
            <a:t>()</a:t>
          </a:r>
        </a:p>
      </dgm:t>
    </dgm:pt>
    <dgm:pt modelId="{75435AF5-A9D3-9541-A214-268CA2506EB9}" type="parTrans" cxnId="{91B570BA-2420-4E42-A117-71ACC9DFD980}">
      <dgm:prSet/>
      <dgm:spPr/>
      <dgm:t>
        <a:bodyPr/>
        <a:lstStyle/>
        <a:p>
          <a:endParaRPr lang="en-GB"/>
        </a:p>
      </dgm:t>
    </dgm:pt>
    <dgm:pt modelId="{84A45D0B-7F20-8245-8B06-CEB23E77121C}" type="sibTrans" cxnId="{91B570BA-2420-4E42-A117-71ACC9DFD980}">
      <dgm:prSet/>
      <dgm:spPr/>
      <dgm:t>
        <a:bodyPr/>
        <a:lstStyle/>
        <a:p>
          <a:endParaRPr lang="en-GB"/>
        </a:p>
      </dgm:t>
    </dgm:pt>
    <dgm:pt modelId="{E8CFEE83-EB7A-5D48-91FF-1358500A9206}">
      <dgm:prSet phldrT="[Text]"/>
      <dgm:spPr/>
      <dgm:t>
        <a:bodyPr/>
        <a:lstStyle/>
        <a:p>
          <a:endParaRPr lang="en-GB" dirty="0"/>
        </a:p>
      </dgm:t>
    </dgm:pt>
    <dgm:pt modelId="{BD259962-73A8-2C46-8A44-5285CBF93411}" type="parTrans" cxnId="{8125DB82-26E2-6741-9102-68068D0A164C}">
      <dgm:prSet/>
      <dgm:spPr/>
      <dgm:t>
        <a:bodyPr/>
        <a:lstStyle/>
        <a:p>
          <a:endParaRPr lang="en-GB"/>
        </a:p>
      </dgm:t>
    </dgm:pt>
    <dgm:pt modelId="{B93578CA-D1A7-534A-B93D-85EF15F579B7}" type="sibTrans" cxnId="{8125DB82-26E2-6741-9102-68068D0A164C}">
      <dgm:prSet/>
      <dgm:spPr/>
      <dgm:t>
        <a:bodyPr/>
        <a:lstStyle/>
        <a:p>
          <a:endParaRPr lang="en-GB"/>
        </a:p>
      </dgm:t>
    </dgm:pt>
    <dgm:pt modelId="{339119B2-A773-084E-BFC0-5A97378944C5}">
      <dgm:prSet phldrT="[Text]"/>
      <dgm:spPr/>
      <dgm:t>
        <a:bodyPr/>
        <a:lstStyle/>
        <a:p>
          <a:endParaRPr lang="en-GB" dirty="0"/>
        </a:p>
      </dgm:t>
    </dgm:pt>
    <dgm:pt modelId="{CBEB91E9-4C1E-4042-B866-FD916F59DC3C}" type="parTrans" cxnId="{9488B295-A8CC-9845-9DC0-BB76E4700558}">
      <dgm:prSet/>
      <dgm:spPr/>
      <dgm:t>
        <a:bodyPr/>
        <a:lstStyle/>
        <a:p>
          <a:endParaRPr lang="en-GB"/>
        </a:p>
      </dgm:t>
    </dgm:pt>
    <dgm:pt modelId="{E6673188-8F9C-C347-BD5B-F80FE0D07A29}" type="sibTrans" cxnId="{9488B295-A8CC-9845-9DC0-BB76E4700558}">
      <dgm:prSet/>
      <dgm:spPr/>
      <dgm:t>
        <a:bodyPr/>
        <a:lstStyle/>
        <a:p>
          <a:endParaRPr lang="en-GB"/>
        </a:p>
      </dgm:t>
    </dgm:pt>
    <dgm:pt modelId="{D36BCA3C-F922-F349-8261-20D77A694984}" type="pres">
      <dgm:prSet presAssocID="{A3569E9C-70CC-F449-B11E-E22A165289FD}" presName="Name0" presStyleCnt="0">
        <dgm:presLayoutVars>
          <dgm:dir/>
          <dgm:animLvl val="lvl"/>
          <dgm:resizeHandles val="exact"/>
        </dgm:presLayoutVars>
      </dgm:prSet>
      <dgm:spPr/>
    </dgm:pt>
    <dgm:pt modelId="{7A07FE9C-6170-FC41-8A5C-CCC799C9E8C5}" type="pres">
      <dgm:prSet presAssocID="{5EE05187-7BFB-814A-A21D-CFB7B64B628B}" presName="composite" presStyleCnt="0"/>
      <dgm:spPr/>
    </dgm:pt>
    <dgm:pt modelId="{E2A37FE2-4C9B-814A-8BEC-E1548C3BF9FC}" type="pres">
      <dgm:prSet presAssocID="{5EE05187-7BFB-814A-A21D-CFB7B64B628B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AF797DDC-9568-C24B-BEA2-9648A90C38BA}" type="pres">
      <dgm:prSet presAssocID="{5EE05187-7BFB-814A-A21D-CFB7B64B628B}" presName="desTx" presStyleLbl="alignAccFollowNode1" presStyleIdx="0" presStyleCnt="4">
        <dgm:presLayoutVars>
          <dgm:bulletEnabled val="1"/>
        </dgm:presLayoutVars>
      </dgm:prSet>
      <dgm:spPr/>
    </dgm:pt>
    <dgm:pt modelId="{1A4C461B-8FB9-984C-BC0B-6569E90F0357}" type="pres">
      <dgm:prSet presAssocID="{4A26C677-510C-8147-BA36-B3103DFB26FE}" presName="space" presStyleCnt="0"/>
      <dgm:spPr/>
    </dgm:pt>
    <dgm:pt modelId="{524E2D20-4103-754C-8200-3D12CE6398D7}" type="pres">
      <dgm:prSet presAssocID="{FCA5B63C-A446-7E48-8C7F-210CCA3BD950}" presName="composite" presStyleCnt="0"/>
      <dgm:spPr/>
    </dgm:pt>
    <dgm:pt modelId="{6BBAEBEA-A1D7-8448-B784-F29374422FDC}" type="pres">
      <dgm:prSet presAssocID="{FCA5B63C-A446-7E48-8C7F-210CCA3BD950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1CA6394-6EF0-F44D-8E58-00F0094289C6}" type="pres">
      <dgm:prSet presAssocID="{FCA5B63C-A446-7E48-8C7F-210CCA3BD950}" presName="desTx" presStyleLbl="alignAccFollowNode1" presStyleIdx="1" presStyleCnt="4">
        <dgm:presLayoutVars>
          <dgm:bulletEnabled val="1"/>
        </dgm:presLayoutVars>
      </dgm:prSet>
      <dgm:spPr/>
    </dgm:pt>
    <dgm:pt modelId="{99B46AF0-8B24-A74C-AF24-3B12F7C041BC}" type="pres">
      <dgm:prSet presAssocID="{EEA002F5-7236-AC40-A9EC-60024CCEE30B}" presName="space" presStyleCnt="0"/>
      <dgm:spPr/>
    </dgm:pt>
    <dgm:pt modelId="{2B5ADCBF-9C1B-BC4D-8948-83024DC5C562}" type="pres">
      <dgm:prSet presAssocID="{D33C4196-C5DF-5540-8322-BCB6C00D41DB}" presName="composite" presStyleCnt="0"/>
      <dgm:spPr/>
    </dgm:pt>
    <dgm:pt modelId="{1244E174-9A37-7A46-B647-0AD3F8AC660F}" type="pres">
      <dgm:prSet presAssocID="{D33C4196-C5DF-5540-8322-BCB6C00D41DB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D9348B44-6110-CD49-A540-02D5CBC08FAF}" type="pres">
      <dgm:prSet presAssocID="{D33C4196-C5DF-5540-8322-BCB6C00D41DB}" presName="desTx" presStyleLbl="alignAccFollowNode1" presStyleIdx="2" presStyleCnt="4">
        <dgm:presLayoutVars>
          <dgm:bulletEnabled val="1"/>
        </dgm:presLayoutVars>
      </dgm:prSet>
      <dgm:spPr/>
    </dgm:pt>
    <dgm:pt modelId="{D79DF0F1-7041-3E4D-BDDD-5645815A7BE7}" type="pres">
      <dgm:prSet presAssocID="{F5023250-2003-6644-B929-E1ABC66E1699}" presName="space" presStyleCnt="0"/>
      <dgm:spPr/>
    </dgm:pt>
    <dgm:pt modelId="{D2F5762B-961B-1E4C-B655-FFFE9CD7A7F4}" type="pres">
      <dgm:prSet presAssocID="{576B9DC5-7A11-3E4B-9498-10D3FFE56275}" presName="composite" presStyleCnt="0"/>
      <dgm:spPr/>
    </dgm:pt>
    <dgm:pt modelId="{E94762BA-2271-1E4C-B73A-AD83DA7971A9}" type="pres">
      <dgm:prSet presAssocID="{576B9DC5-7A11-3E4B-9498-10D3FFE56275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CC4FF02D-40C7-5743-9734-AD30CDA65C1D}" type="pres">
      <dgm:prSet presAssocID="{576B9DC5-7A11-3E4B-9498-10D3FFE56275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9A139702-B133-F541-8964-F321E57D538B}" type="presOf" srcId="{CE0AD17D-1AFD-4042-AB54-892AE73702F8}" destId="{AF797DDC-9568-C24B-BEA2-9648A90C38BA}" srcOrd="0" destOrd="1" presId="urn:microsoft.com/office/officeart/2005/8/layout/hList1"/>
    <dgm:cxn modelId="{21286505-E183-014A-9939-27757F62CB07}" type="presOf" srcId="{9D50993D-D21D-3048-AB3C-F77D52BCDE17}" destId="{CC4FF02D-40C7-5743-9734-AD30CDA65C1D}" srcOrd="0" destOrd="3" presId="urn:microsoft.com/office/officeart/2005/8/layout/hList1"/>
    <dgm:cxn modelId="{AA59A006-27B8-D746-AC94-1777C84AB6AF}" type="presOf" srcId="{6CA4E328-E3F3-E840-971B-9593D068A612}" destId="{AF797DDC-9568-C24B-BEA2-9648A90C38BA}" srcOrd="0" destOrd="5" presId="urn:microsoft.com/office/officeart/2005/8/layout/hList1"/>
    <dgm:cxn modelId="{5068EC07-99EF-C04F-BCFC-604F99733732}" type="presOf" srcId="{16FF52C2-0700-B84A-8495-F0D5411877A6}" destId="{41CA6394-6EF0-F44D-8E58-00F0094289C6}" srcOrd="0" destOrd="0" presId="urn:microsoft.com/office/officeart/2005/8/layout/hList1"/>
    <dgm:cxn modelId="{A355A80B-8BEA-2541-83CC-D0D7F5D1C448}" srcId="{5EE05187-7BFB-814A-A21D-CFB7B64B628B}" destId="{6CA4E328-E3F3-E840-971B-9593D068A612}" srcOrd="5" destOrd="0" parTransId="{64CC67B1-13EF-BB41-894C-0DF3B06205FB}" sibTransId="{FFB20AB6-4472-6545-86A8-8DE407B0260B}"/>
    <dgm:cxn modelId="{9B59050D-14CD-0C49-94AA-41F6D16F7F97}" type="presOf" srcId="{23F9A094-2FF7-AF4B-9039-EDA2080D5F0A}" destId="{D9348B44-6110-CD49-A540-02D5CBC08FAF}" srcOrd="0" destOrd="2" presId="urn:microsoft.com/office/officeart/2005/8/layout/hList1"/>
    <dgm:cxn modelId="{B83C3017-A357-D745-876A-77071D9276A1}" srcId="{576B9DC5-7A11-3E4B-9498-10D3FFE56275}" destId="{7B281DC2-9E85-5648-A9FE-465F7FDC9FF3}" srcOrd="2" destOrd="0" parTransId="{692682C8-73AC-534E-BD4E-41F676E57286}" sibTransId="{2C5D92EA-70CD-0140-8DBB-ACB70246B969}"/>
    <dgm:cxn modelId="{0499151C-F7DA-904C-95A8-4B25F3F7DD20}" type="presOf" srcId="{D158DDEF-E417-0E43-BEDE-8783CBD47E83}" destId="{D9348B44-6110-CD49-A540-02D5CBC08FAF}" srcOrd="0" destOrd="0" presId="urn:microsoft.com/office/officeart/2005/8/layout/hList1"/>
    <dgm:cxn modelId="{89B6EA1D-BBBD-3F44-B8ED-131F4BF3A546}" type="presOf" srcId="{53BD99A2-60BB-2D4D-B764-5C96860EAF4D}" destId="{D9348B44-6110-CD49-A540-02D5CBC08FAF}" srcOrd="0" destOrd="7" presId="urn:microsoft.com/office/officeart/2005/8/layout/hList1"/>
    <dgm:cxn modelId="{AEECA92A-E7FE-674A-95D0-C73F171693F2}" type="presOf" srcId="{5EE05187-7BFB-814A-A21D-CFB7B64B628B}" destId="{E2A37FE2-4C9B-814A-8BEC-E1548C3BF9FC}" srcOrd="0" destOrd="0" presId="urn:microsoft.com/office/officeart/2005/8/layout/hList1"/>
    <dgm:cxn modelId="{1FC7CC2D-38AA-6646-B087-39E546DCCF46}" srcId="{D33C4196-C5DF-5540-8322-BCB6C00D41DB}" destId="{23F9A094-2FF7-AF4B-9039-EDA2080D5F0A}" srcOrd="2" destOrd="0" parTransId="{F24A81CA-8C52-B94A-BF5A-5D4D51671731}" sibTransId="{790058D6-6C15-904B-8E95-DE7BB9ED32B2}"/>
    <dgm:cxn modelId="{2CF6E033-1F5C-6D45-A9BC-5644408DAAA8}" srcId="{5EE05187-7BFB-814A-A21D-CFB7B64B628B}" destId="{0713AC30-51D8-F84E-9CD9-510C21B41BA2}" srcOrd="6" destOrd="0" parTransId="{A65C890B-2D04-D540-8360-2C0A4441DE8C}" sibTransId="{064F9ECB-172E-894A-AF15-7EC6B084D958}"/>
    <dgm:cxn modelId="{2E5C973E-9FEE-8A4B-AB69-722CA629C08A}" type="presOf" srcId="{2C156640-778A-DD46-A524-600CB0C7A690}" destId="{41CA6394-6EF0-F44D-8E58-00F0094289C6}" srcOrd="0" destOrd="1" presId="urn:microsoft.com/office/officeart/2005/8/layout/hList1"/>
    <dgm:cxn modelId="{79147440-47AD-094A-B564-4AD53B735755}" type="presOf" srcId="{335C9D6C-82EE-AB48-9791-8CC26275B447}" destId="{D9348B44-6110-CD49-A540-02D5CBC08FAF}" srcOrd="0" destOrd="5" presId="urn:microsoft.com/office/officeart/2005/8/layout/hList1"/>
    <dgm:cxn modelId="{AFE12861-B8B2-054A-B065-4B30580AF160}" srcId="{A3569E9C-70CC-F449-B11E-E22A165289FD}" destId="{5EE05187-7BFB-814A-A21D-CFB7B64B628B}" srcOrd="0" destOrd="0" parTransId="{AFF3D1B7-4319-6040-955A-C98D0BA5E58A}" sibTransId="{4A26C677-510C-8147-BA36-B3103DFB26FE}"/>
    <dgm:cxn modelId="{7DE75C41-9E10-1F44-B29D-F45D78072F08}" srcId="{D33C4196-C5DF-5540-8322-BCB6C00D41DB}" destId="{61331E41-1256-4149-9AD2-22CD8100F658}" srcOrd="4" destOrd="0" parTransId="{9774F5F6-250F-934B-ACBB-25091DA2A7F5}" sibTransId="{5881E9CF-225A-7541-8F90-8CF603883B91}"/>
    <dgm:cxn modelId="{6C335C42-7E7D-5944-BA72-0696D9BC437D}" srcId="{FCA5B63C-A446-7E48-8C7F-210CCA3BD950}" destId="{16FF52C2-0700-B84A-8495-F0D5411877A6}" srcOrd="0" destOrd="0" parTransId="{4B0888D4-CEA8-364E-B334-DED9A9C2777B}" sibTransId="{EBF6D0C4-6033-924F-8C14-B5A607601C56}"/>
    <dgm:cxn modelId="{E1654742-5984-684B-A817-A89C8A32A174}" srcId="{5EE05187-7BFB-814A-A21D-CFB7B64B628B}" destId="{6BC84B0D-DBB0-914A-9A83-D56E9903D745}" srcOrd="4" destOrd="0" parTransId="{283D656D-3F4B-3849-9061-D1EBE5896A87}" sibTransId="{9279F33B-104E-FF4A-AECD-E9E5958B738A}"/>
    <dgm:cxn modelId="{82C46466-B4F7-2049-A8BB-DEBD1427B827}" srcId="{D33C4196-C5DF-5540-8322-BCB6C00D41DB}" destId="{53BD99A2-60BB-2D4D-B764-5C96860EAF4D}" srcOrd="7" destOrd="0" parTransId="{7A2968F3-5A15-F346-BCE0-E90A228B2F4F}" sibTransId="{D854D933-D990-214C-8E68-9F0A4FB9C56C}"/>
    <dgm:cxn modelId="{02DB7166-DFF9-8440-991E-A0B5881EC2F1}" srcId="{D33C4196-C5DF-5540-8322-BCB6C00D41DB}" destId="{83249107-30D6-A046-B434-1A678067DCD4}" srcOrd="1" destOrd="0" parTransId="{B5B5AFE6-B67F-5E49-9DB1-EA977A27C4C4}" sibTransId="{31F80229-4C37-9F45-8D70-23D3D8DABD40}"/>
    <dgm:cxn modelId="{CF90D367-AFCD-834F-BBC9-200E2CAA3E8C}" srcId="{FCA5B63C-A446-7E48-8C7F-210CCA3BD950}" destId="{2C156640-778A-DD46-A524-600CB0C7A690}" srcOrd="1" destOrd="0" parTransId="{57A9E679-0B50-D144-8835-E951EA7623F1}" sibTransId="{ACD715E4-CA4D-2E43-8F56-D9716E17E474}"/>
    <dgm:cxn modelId="{595E9C68-630F-584D-9165-C38A663F6792}" type="presOf" srcId="{0713AC30-51D8-F84E-9CD9-510C21B41BA2}" destId="{AF797DDC-9568-C24B-BEA2-9648A90C38BA}" srcOrd="0" destOrd="6" presId="urn:microsoft.com/office/officeart/2005/8/layout/hList1"/>
    <dgm:cxn modelId="{4A5B966A-ED08-7041-840A-87FF552946C6}" type="presOf" srcId="{576B9DC5-7A11-3E4B-9498-10D3FFE56275}" destId="{E94762BA-2271-1E4C-B73A-AD83DA7971A9}" srcOrd="0" destOrd="0" presId="urn:microsoft.com/office/officeart/2005/8/layout/hList1"/>
    <dgm:cxn modelId="{5E13DA6D-7461-8648-B978-67D3C1C08DA3}" srcId="{D33C4196-C5DF-5540-8322-BCB6C00D41DB}" destId="{335C9D6C-82EE-AB48-9791-8CC26275B447}" srcOrd="5" destOrd="0" parTransId="{06E61538-5C9C-F24B-B922-5C39DEB3BCA1}" sibTransId="{E7C1698C-FF55-6C45-8FF8-8AB3BC80761C}"/>
    <dgm:cxn modelId="{7794834F-43D0-0546-8FD1-A9AFEAFFF79B}" srcId="{D33C4196-C5DF-5540-8322-BCB6C00D41DB}" destId="{81475825-BF91-7F43-9A58-CE3EB4CD2896}" srcOrd="3" destOrd="0" parTransId="{18F70978-659F-9443-AD53-94CF55401783}" sibTransId="{5853CCFF-B3BB-AE41-B57E-F6854C1BD6FF}"/>
    <dgm:cxn modelId="{5170CF74-53B2-664E-8C40-CAE388AD4274}" srcId="{FCA5B63C-A446-7E48-8C7F-210CCA3BD950}" destId="{A6DF6B05-D80B-6741-82E5-6493F8DA8846}" srcOrd="2" destOrd="0" parTransId="{00195CF7-1B39-DA49-9F30-127619DE661D}" sibTransId="{842407AE-630D-4341-8723-A10CB3AECC5E}"/>
    <dgm:cxn modelId="{0616D657-4E5A-594B-8C2F-83185AFA0F27}" type="presOf" srcId="{6BC84B0D-DBB0-914A-9A83-D56E9903D745}" destId="{AF797DDC-9568-C24B-BEA2-9648A90C38BA}" srcOrd="0" destOrd="4" presId="urn:microsoft.com/office/officeart/2005/8/layout/hList1"/>
    <dgm:cxn modelId="{2DFA2279-821C-4B46-83EB-171A3D82FED4}" type="presOf" srcId="{A3569E9C-70CC-F449-B11E-E22A165289FD}" destId="{D36BCA3C-F922-F349-8261-20D77A694984}" srcOrd="0" destOrd="0" presId="urn:microsoft.com/office/officeart/2005/8/layout/hList1"/>
    <dgm:cxn modelId="{B982AB7B-86DE-9C4C-BD30-8CA1E5BD0B92}" type="presOf" srcId="{FCA5B63C-A446-7E48-8C7F-210CCA3BD950}" destId="{6BBAEBEA-A1D7-8448-B784-F29374422FDC}" srcOrd="0" destOrd="0" presId="urn:microsoft.com/office/officeart/2005/8/layout/hList1"/>
    <dgm:cxn modelId="{2876B57B-71F2-8744-9C99-B6D1EE4A6DF1}" type="presOf" srcId="{D33C4196-C5DF-5540-8322-BCB6C00D41DB}" destId="{1244E174-9A37-7A46-B647-0AD3F8AC660F}" srcOrd="0" destOrd="0" presId="urn:microsoft.com/office/officeart/2005/8/layout/hList1"/>
    <dgm:cxn modelId="{8125DB82-26E2-6741-9102-68068D0A164C}" srcId="{576B9DC5-7A11-3E4B-9498-10D3FFE56275}" destId="{E8CFEE83-EB7A-5D48-91FF-1358500A9206}" srcOrd="5" destOrd="0" parTransId="{BD259962-73A8-2C46-8A44-5285CBF93411}" sibTransId="{B93578CA-D1A7-534A-B93D-85EF15F579B7}"/>
    <dgm:cxn modelId="{BB10B284-BFFF-DA43-80DE-7393896E3278}" srcId="{5EE05187-7BFB-814A-A21D-CFB7B64B628B}" destId="{5D3A5518-7A57-D848-AA3B-0BA8DC228A57}" srcOrd="0" destOrd="0" parTransId="{DE6858C4-EE20-8A48-80AE-7E61E60477E5}" sibTransId="{E98F1CF7-22E2-FB4B-8AAB-1FAE3A8447EE}"/>
    <dgm:cxn modelId="{E0B04785-AEC1-9C4C-8363-6EC8007141E6}" srcId="{576B9DC5-7A11-3E4B-9498-10D3FFE56275}" destId="{9D50993D-D21D-3048-AB3C-F77D52BCDE17}" srcOrd="3" destOrd="0" parTransId="{6FE5B0D6-4FC0-C641-90ED-94BD2A1DDF60}" sibTransId="{F01D23D0-8968-8D40-96BB-E3994CE5286A}"/>
    <dgm:cxn modelId="{89B0F28A-412B-EA46-B0D4-9725A12A4A04}" type="presOf" srcId="{927B7D29-D803-A94A-BCC9-5FEA83B0280F}" destId="{CC4FF02D-40C7-5743-9734-AD30CDA65C1D}" srcOrd="0" destOrd="4" presId="urn:microsoft.com/office/officeart/2005/8/layout/hList1"/>
    <dgm:cxn modelId="{2AB73B8C-76FD-8E4E-8F64-3D741B5180C3}" type="presOf" srcId="{7B281DC2-9E85-5648-A9FE-465F7FDC9FF3}" destId="{CC4FF02D-40C7-5743-9734-AD30CDA65C1D}" srcOrd="0" destOrd="2" presId="urn:microsoft.com/office/officeart/2005/8/layout/hList1"/>
    <dgm:cxn modelId="{28107B8E-FC56-9349-B8BE-B00E579538D3}" type="presOf" srcId="{F34A31B5-DD2C-0048-A3F0-1F853EB68258}" destId="{CC4FF02D-40C7-5743-9734-AD30CDA65C1D}" srcOrd="0" destOrd="1" presId="urn:microsoft.com/office/officeart/2005/8/layout/hList1"/>
    <dgm:cxn modelId="{3B8EBF8E-3AD9-1844-BCDF-216C3925A787}" type="presOf" srcId="{FACA1A25-5FF9-7945-B058-2AFF84B73189}" destId="{AF797DDC-9568-C24B-BEA2-9648A90C38BA}" srcOrd="0" destOrd="2" presId="urn:microsoft.com/office/officeart/2005/8/layout/hList1"/>
    <dgm:cxn modelId="{DE129E90-2C64-B041-BDE2-90FC58B28946}" type="presOf" srcId="{E8CFEE83-EB7A-5D48-91FF-1358500A9206}" destId="{CC4FF02D-40C7-5743-9734-AD30CDA65C1D}" srcOrd="0" destOrd="5" presId="urn:microsoft.com/office/officeart/2005/8/layout/hList1"/>
    <dgm:cxn modelId="{72478293-E2A0-0446-AFEB-6B59CCEFCEE8}" srcId="{5EE05187-7BFB-814A-A21D-CFB7B64B628B}" destId="{FACA1A25-5FF9-7945-B058-2AFF84B73189}" srcOrd="2" destOrd="0" parTransId="{6A0907E6-001B-824F-9AFA-F051731BC8F0}" sibTransId="{6036B544-7F9F-7248-91AE-86B562517753}"/>
    <dgm:cxn modelId="{9488B295-A8CC-9845-9DC0-BB76E4700558}" srcId="{576B9DC5-7A11-3E4B-9498-10D3FFE56275}" destId="{339119B2-A773-084E-BFC0-5A97378944C5}" srcOrd="6" destOrd="0" parTransId="{CBEB91E9-4C1E-4042-B866-FD916F59DC3C}" sibTransId="{E6673188-8F9C-C347-BD5B-F80FE0D07A29}"/>
    <dgm:cxn modelId="{6F01F2A2-C37A-BE43-BCD3-BE3EC0CD7E74}" type="presOf" srcId="{83249107-30D6-A046-B434-1A678067DCD4}" destId="{D9348B44-6110-CD49-A540-02D5CBC08FAF}" srcOrd="0" destOrd="1" presId="urn:microsoft.com/office/officeart/2005/8/layout/hList1"/>
    <dgm:cxn modelId="{1B8F39A9-C1A9-0048-A931-0E27D7D7C0F9}" type="presOf" srcId="{A6DF6B05-D80B-6741-82E5-6493F8DA8846}" destId="{41CA6394-6EF0-F44D-8E58-00F0094289C6}" srcOrd="0" destOrd="2" presId="urn:microsoft.com/office/officeart/2005/8/layout/hList1"/>
    <dgm:cxn modelId="{B519C7AC-49E4-3F44-8409-3DBD03ED0B10}" srcId="{576B9DC5-7A11-3E4B-9498-10D3FFE56275}" destId="{F34A31B5-DD2C-0048-A3F0-1F853EB68258}" srcOrd="1" destOrd="0" parTransId="{CBAA4765-6B4A-ED48-8994-9CE4768E2F48}" sibTransId="{C188F189-53C5-784F-A1CC-05039B441015}"/>
    <dgm:cxn modelId="{90942DAE-9783-E649-B989-FC8C5F952819}" srcId="{5EE05187-7BFB-814A-A21D-CFB7B64B628B}" destId="{CE0AD17D-1AFD-4042-AB54-892AE73702F8}" srcOrd="1" destOrd="0" parTransId="{4A288412-0441-E049-98B7-56AF986DCEF0}" sibTransId="{8DB66EA8-AD5D-C14C-AACA-96C35798DE54}"/>
    <dgm:cxn modelId="{91B570BA-2420-4E42-A117-71ACC9DFD980}" srcId="{576B9DC5-7A11-3E4B-9498-10D3FFE56275}" destId="{927B7D29-D803-A94A-BCC9-5FEA83B0280F}" srcOrd="4" destOrd="0" parTransId="{75435AF5-A9D3-9541-A214-268CA2506EB9}" sibTransId="{84A45D0B-7F20-8245-8B06-CEB23E77121C}"/>
    <dgm:cxn modelId="{AB667FBC-4B7A-CF42-8354-5F63F44F194F}" srcId="{D33C4196-C5DF-5540-8322-BCB6C00D41DB}" destId="{261D890B-6FAA-734D-8976-4ED198B86C99}" srcOrd="6" destOrd="0" parTransId="{A261BBD4-5D8A-504D-9FC7-8E2339C0991E}" sibTransId="{CA73BDBB-63FF-CA41-B0A3-09565D0F4EE9}"/>
    <dgm:cxn modelId="{9585A6C3-11DF-2244-B254-E5FD0DBBE089}" srcId="{A3569E9C-70CC-F449-B11E-E22A165289FD}" destId="{576B9DC5-7A11-3E4B-9498-10D3FFE56275}" srcOrd="3" destOrd="0" parTransId="{87B7EF90-DCF7-8C4A-86BD-B29460D7177B}" sibTransId="{1EED5922-1188-BE4F-980D-AD5E0222EA82}"/>
    <dgm:cxn modelId="{CEFDE5C8-7A08-6048-850B-A487CA04623E}" type="presOf" srcId="{339119B2-A773-084E-BFC0-5A97378944C5}" destId="{CC4FF02D-40C7-5743-9734-AD30CDA65C1D}" srcOrd="0" destOrd="6" presId="urn:microsoft.com/office/officeart/2005/8/layout/hList1"/>
    <dgm:cxn modelId="{B8662FCB-861B-074C-9B2C-5D91E564EBFA}" type="presOf" srcId="{97CA15E5-B274-8340-84C0-EC54E7E7451A}" destId="{AF797DDC-9568-C24B-BEA2-9648A90C38BA}" srcOrd="0" destOrd="3" presId="urn:microsoft.com/office/officeart/2005/8/layout/hList1"/>
    <dgm:cxn modelId="{925476CF-98B6-9B45-920E-3DC4A29B5F34}" type="presOf" srcId="{261D890B-6FAA-734D-8976-4ED198B86C99}" destId="{D9348B44-6110-CD49-A540-02D5CBC08FAF}" srcOrd="0" destOrd="6" presId="urn:microsoft.com/office/officeart/2005/8/layout/hList1"/>
    <dgm:cxn modelId="{96D9ADCF-9ED8-D845-AE84-AC495E345100}" srcId="{D33C4196-C5DF-5540-8322-BCB6C00D41DB}" destId="{D158DDEF-E417-0E43-BEDE-8783CBD47E83}" srcOrd="0" destOrd="0" parTransId="{7246A0D6-769B-3D4A-B33F-C4D3EB164E8F}" sibTransId="{061E591A-F1AA-8B4C-8B23-1E6A5627D5D9}"/>
    <dgm:cxn modelId="{9FFC30D2-A484-3C4B-9521-62516A6096A8}" srcId="{A3569E9C-70CC-F449-B11E-E22A165289FD}" destId="{FCA5B63C-A446-7E48-8C7F-210CCA3BD950}" srcOrd="1" destOrd="0" parTransId="{02F39CD9-6CD5-B444-A92B-5675D6F6DDBF}" sibTransId="{EEA002F5-7236-AC40-A9EC-60024CCEE30B}"/>
    <dgm:cxn modelId="{68FD28D5-240D-854D-BEED-96B4DC5021E3}" type="presOf" srcId="{5D3A5518-7A57-D848-AA3B-0BA8DC228A57}" destId="{AF797DDC-9568-C24B-BEA2-9648A90C38BA}" srcOrd="0" destOrd="0" presId="urn:microsoft.com/office/officeart/2005/8/layout/hList1"/>
    <dgm:cxn modelId="{977A6FD7-3228-EB42-8B1A-C3CD8339912E}" srcId="{A3569E9C-70CC-F449-B11E-E22A165289FD}" destId="{D33C4196-C5DF-5540-8322-BCB6C00D41DB}" srcOrd="2" destOrd="0" parTransId="{AD6D7CAE-BFC9-CF44-B6BF-87A4216BF42B}" sibTransId="{F5023250-2003-6644-B929-E1ABC66E1699}"/>
    <dgm:cxn modelId="{75BC71DE-8C1B-2343-B63A-69CE37EB023E}" type="presOf" srcId="{61331E41-1256-4149-9AD2-22CD8100F658}" destId="{D9348B44-6110-CD49-A540-02D5CBC08FAF}" srcOrd="0" destOrd="4" presId="urn:microsoft.com/office/officeart/2005/8/layout/hList1"/>
    <dgm:cxn modelId="{4D24AAE9-63FF-FB40-9B90-4ECA71C8FE7E}" srcId="{576B9DC5-7A11-3E4B-9498-10D3FFE56275}" destId="{54F0E4A3-4A84-F743-BB1B-1A0275C0DF8E}" srcOrd="0" destOrd="0" parTransId="{89A73409-8200-BE4C-A70D-5326BBD25C9A}" sibTransId="{8C4BF593-63A1-744A-A2DE-EB25708BD477}"/>
    <dgm:cxn modelId="{D30556FA-0881-0B43-9CFB-FE5536DF652C}" srcId="{5EE05187-7BFB-814A-A21D-CFB7B64B628B}" destId="{97CA15E5-B274-8340-84C0-EC54E7E7451A}" srcOrd="3" destOrd="0" parTransId="{DFE802D4-2021-A548-930F-B846978CA177}" sibTransId="{8EB52D84-51DE-BB40-B761-3A2C641DD475}"/>
    <dgm:cxn modelId="{6DC915FC-9777-914B-8583-B80E69163286}" type="presOf" srcId="{81475825-BF91-7F43-9A58-CE3EB4CD2896}" destId="{D9348B44-6110-CD49-A540-02D5CBC08FAF}" srcOrd="0" destOrd="3" presId="urn:microsoft.com/office/officeart/2005/8/layout/hList1"/>
    <dgm:cxn modelId="{21DB5EFC-5B5D-F34C-809D-1F58C8B4022E}" type="presOf" srcId="{54F0E4A3-4A84-F743-BB1B-1A0275C0DF8E}" destId="{CC4FF02D-40C7-5743-9734-AD30CDA65C1D}" srcOrd="0" destOrd="0" presId="urn:microsoft.com/office/officeart/2005/8/layout/hList1"/>
    <dgm:cxn modelId="{99E1DBEA-F63A-8C4E-A119-199AFD11DE7B}" type="presParOf" srcId="{D36BCA3C-F922-F349-8261-20D77A694984}" destId="{7A07FE9C-6170-FC41-8A5C-CCC799C9E8C5}" srcOrd="0" destOrd="0" presId="urn:microsoft.com/office/officeart/2005/8/layout/hList1"/>
    <dgm:cxn modelId="{FB862A75-C819-AE4F-8FCF-63F44F4CA57A}" type="presParOf" srcId="{7A07FE9C-6170-FC41-8A5C-CCC799C9E8C5}" destId="{E2A37FE2-4C9B-814A-8BEC-E1548C3BF9FC}" srcOrd="0" destOrd="0" presId="urn:microsoft.com/office/officeart/2005/8/layout/hList1"/>
    <dgm:cxn modelId="{6BEDCEDB-EA6F-9F44-8DB5-043A4E28D8D8}" type="presParOf" srcId="{7A07FE9C-6170-FC41-8A5C-CCC799C9E8C5}" destId="{AF797DDC-9568-C24B-BEA2-9648A90C38BA}" srcOrd="1" destOrd="0" presId="urn:microsoft.com/office/officeart/2005/8/layout/hList1"/>
    <dgm:cxn modelId="{BB509577-069D-A34B-A4EE-3B8E4BDB8CB4}" type="presParOf" srcId="{D36BCA3C-F922-F349-8261-20D77A694984}" destId="{1A4C461B-8FB9-984C-BC0B-6569E90F0357}" srcOrd="1" destOrd="0" presId="urn:microsoft.com/office/officeart/2005/8/layout/hList1"/>
    <dgm:cxn modelId="{DACBECCB-DDC9-3746-8E6E-F5558F4569A1}" type="presParOf" srcId="{D36BCA3C-F922-F349-8261-20D77A694984}" destId="{524E2D20-4103-754C-8200-3D12CE6398D7}" srcOrd="2" destOrd="0" presId="urn:microsoft.com/office/officeart/2005/8/layout/hList1"/>
    <dgm:cxn modelId="{281FBB6D-5048-DB46-9E09-116FC5B233DA}" type="presParOf" srcId="{524E2D20-4103-754C-8200-3D12CE6398D7}" destId="{6BBAEBEA-A1D7-8448-B784-F29374422FDC}" srcOrd="0" destOrd="0" presId="urn:microsoft.com/office/officeart/2005/8/layout/hList1"/>
    <dgm:cxn modelId="{139C81B0-D259-0D48-8A8E-F20C475BB0DD}" type="presParOf" srcId="{524E2D20-4103-754C-8200-3D12CE6398D7}" destId="{41CA6394-6EF0-F44D-8E58-00F0094289C6}" srcOrd="1" destOrd="0" presId="urn:microsoft.com/office/officeart/2005/8/layout/hList1"/>
    <dgm:cxn modelId="{8E264107-6848-914A-A4AB-505CF08E6C6D}" type="presParOf" srcId="{D36BCA3C-F922-F349-8261-20D77A694984}" destId="{99B46AF0-8B24-A74C-AF24-3B12F7C041BC}" srcOrd="3" destOrd="0" presId="urn:microsoft.com/office/officeart/2005/8/layout/hList1"/>
    <dgm:cxn modelId="{B375455D-369D-E846-9390-C49E0CDA1548}" type="presParOf" srcId="{D36BCA3C-F922-F349-8261-20D77A694984}" destId="{2B5ADCBF-9C1B-BC4D-8948-83024DC5C562}" srcOrd="4" destOrd="0" presId="urn:microsoft.com/office/officeart/2005/8/layout/hList1"/>
    <dgm:cxn modelId="{49913164-FD2F-D544-9370-E7D4AACE390F}" type="presParOf" srcId="{2B5ADCBF-9C1B-BC4D-8948-83024DC5C562}" destId="{1244E174-9A37-7A46-B647-0AD3F8AC660F}" srcOrd="0" destOrd="0" presId="urn:microsoft.com/office/officeart/2005/8/layout/hList1"/>
    <dgm:cxn modelId="{A6E244A3-C579-6345-9199-352369F6E6E0}" type="presParOf" srcId="{2B5ADCBF-9C1B-BC4D-8948-83024DC5C562}" destId="{D9348B44-6110-CD49-A540-02D5CBC08FAF}" srcOrd="1" destOrd="0" presId="urn:microsoft.com/office/officeart/2005/8/layout/hList1"/>
    <dgm:cxn modelId="{AC15EF2C-DF4B-5E4E-8207-058DCCF44436}" type="presParOf" srcId="{D36BCA3C-F922-F349-8261-20D77A694984}" destId="{D79DF0F1-7041-3E4D-BDDD-5645815A7BE7}" srcOrd="5" destOrd="0" presId="urn:microsoft.com/office/officeart/2005/8/layout/hList1"/>
    <dgm:cxn modelId="{8437B526-3A43-FD4C-A7F2-8A891547471C}" type="presParOf" srcId="{D36BCA3C-F922-F349-8261-20D77A694984}" destId="{D2F5762B-961B-1E4C-B655-FFFE9CD7A7F4}" srcOrd="6" destOrd="0" presId="urn:microsoft.com/office/officeart/2005/8/layout/hList1"/>
    <dgm:cxn modelId="{EBE8A80D-E1BB-C94E-B954-7764149A9A39}" type="presParOf" srcId="{D2F5762B-961B-1E4C-B655-FFFE9CD7A7F4}" destId="{E94762BA-2271-1E4C-B73A-AD83DA7971A9}" srcOrd="0" destOrd="0" presId="urn:microsoft.com/office/officeart/2005/8/layout/hList1"/>
    <dgm:cxn modelId="{37E6F9D4-9642-C241-852A-5367FAB78053}" type="presParOf" srcId="{D2F5762B-961B-1E4C-B655-FFFE9CD7A7F4}" destId="{CC4FF02D-40C7-5743-9734-AD30CDA65C1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E617D3-37A3-164B-8A2B-C777B284C92D}" type="doc">
      <dgm:prSet loTypeId="urn:microsoft.com/office/officeart/2005/8/layout/vProcess5" loCatId="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564FAA96-3B7F-7541-923A-31E5757E623B}">
      <dgm:prSet phldrT="[Text]"/>
      <dgm:spPr/>
      <dgm:t>
        <a:bodyPr/>
        <a:lstStyle/>
        <a:p>
          <a:r>
            <a:rPr lang="en-GB" dirty="0"/>
            <a:t>Generate Events</a:t>
          </a:r>
        </a:p>
      </dgm:t>
    </dgm:pt>
    <dgm:pt modelId="{C2AEA959-7FB7-1040-860E-C9D8A06D7B37}" type="parTrans" cxnId="{624A671F-5475-9F4A-9B74-0EFE9E7D2F5A}">
      <dgm:prSet/>
      <dgm:spPr/>
      <dgm:t>
        <a:bodyPr/>
        <a:lstStyle/>
        <a:p>
          <a:endParaRPr lang="en-GB"/>
        </a:p>
      </dgm:t>
    </dgm:pt>
    <dgm:pt modelId="{75359E72-576A-8F4D-9E8E-05F680EACD63}" type="sibTrans" cxnId="{624A671F-5475-9F4A-9B74-0EFE9E7D2F5A}">
      <dgm:prSet/>
      <dgm:spPr/>
      <dgm:t>
        <a:bodyPr/>
        <a:lstStyle/>
        <a:p>
          <a:endParaRPr lang="en-GB"/>
        </a:p>
      </dgm:t>
    </dgm:pt>
    <dgm:pt modelId="{408A5652-BBA3-AE48-BDEE-023731AD333A}">
      <dgm:prSet phldrT="[Text]"/>
      <dgm:spPr/>
      <dgm:t>
        <a:bodyPr/>
        <a:lstStyle/>
        <a:p>
          <a:r>
            <a:rPr lang="en-GB" dirty="0"/>
            <a:t>Load Occupations</a:t>
          </a:r>
        </a:p>
      </dgm:t>
    </dgm:pt>
    <dgm:pt modelId="{2577D166-AD1A-9544-8AB8-0D6C5CCB4B8A}" type="parTrans" cxnId="{EE2F5965-9F82-E941-9891-EE192C1C953A}">
      <dgm:prSet/>
      <dgm:spPr/>
      <dgm:t>
        <a:bodyPr/>
        <a:lstStyle/>
        <a:p>
          <a:endParaRPr lang="en-GB"/>
        </a:p>
      </dgm:t>
    </dgm:pt>
    <dgm:pt modelId="{27057484-AFD8-6440-BD08-23AA3335AC19}" type="sibTrans" cxnId="{EE2F5965-9F82-E941-9891-EE192C1C953A}">
      <dgm:prSet/>
      <dgm:spPr/>
      <dgm:t>
        <a:bodyPr/>
        <a:lstStyle/>
        <a:p>
          <a:endParaRPr lang="en-GB"/>
        </a:p>
      </dgm:t>
    </dgm:pt>
    <dgm:pt modelId="{8120D974-D47C-2640-B6E7-E0D4D31AEFC9}">
      <dgm:prSet phldrT="[Text]"/>
      <dgm:spPr/>
      <dgm:t>
        <a:bodyPr/>
        <a:lstStyle/>
        <a:p>
          <a:r>
            <a:rPr lang="en-GB" dirty="0"/>
            <a:t>Events Initialization</a:t>
          </a:r>
        </a:p>
      </dgm:t>
    </dgm:pt>
    <dgm:pt modelId="{3751134F-7BB6-8D49-BD6B-C5CA259EF647}" type="parTrans" cxnId="{5C918618-1E76-654B-B6C1-9888C96A98DD}">
      <dgm:prSet/>
      <dgm:spPr/>
      <dgm:t>
        <a:bodyPr/>
        <a:lstStyle/>
        <a:p>
          <a:endParaRPr lang="en-GB"/>
        </a:p>
      </dgm:t>
    </dgm:pt>
    <dgm:pt modelId="{5B322DF8-1FB6-EB48-968E-92CE2CF98726}" type="sibTrans" cxnId="{5C918618-1E76-654B-B6C1-9888C96A98DD}">
      <dgm:prSet/>
      <dgm:spPr/>
      <dgm:t>
        <a:bodyPr/>
        <a:lstStyle/>
        <a:p>
          <a:endParaRPr lang="en-GB"/>
        </a:p>
      </dgm:t>
    </dgm:pt>
    <dgm:pt modelId="{97B0B074-2476-4246-8F42-B3B37EDE0B40}">
      <dgm:prSet phldrT="[Text]"/>
      <dgm:spPr/>
      <dgm:t>
        <a:bodyPr/>
        <a:lstStyle/>
        <a:p>
          <a:r>
            <a:rPr lang="en-GB" dirty="0"/>
            <a:t>Compute the </a:t>
          </a:r>
          <a:r>
            <a:rPr lang="en-GB" dirty="0" err="1"/>
            <a:t>corr</a:t>
          </a:r>
          <a:r>
            <a:rPr lang="en-GB" dirty="0"/>
            <a:t>, </a:t>
          </a:r>
          <a:r>
            <a:rPr lang="en-GB" dirty="0" err="1"/>
            <a:t>ekra</a:t>
          </a:r>
          <a:r>
            <a:rPr lang="en-GB" dirty="0"/>
            <a:t> and probability for all events</a:t>
          </a:r>
        </a:p>
      </dgm:t>
    </dgm:pt>
    <dgm:pt modelId="{C1DF55BB-845A-B144-9181-08C9F0A6A933}" type="parTrans" cxnId="{3C143AF8-A0B4-E440-B4FF-90AD5B44F19B}">
      <dgm:prSet/>
      <dgm:spPr/>
      <dgm:t>
        <a:bodyPr/>
        <a:lstStyle/>
        <a:p>
          <a:endParaRPr lang="en-GB"/>
        </a:p>
      </dgm:t>
    </dgm:pt>
    <dgm:pt modelId="{3FED31CB-A121-954E-BEA4-205ACEC04F84}" type="sibTrans" cxnId="{3C143AF8-A0B4-E440-B4FF-90AD5B44F19B}">
      <dgm:prSet/>
      <dgm:spPr/>
      <dgm:t>
        <a:bodyPr/>
        <a:lstStyle/>
        <a:p>
          <a:endParaRPr lang="en-GB"/>
        </a:p>
      </dgm:t>
    </dgm:pt>
    <dgm:pt modelId="{638CEB8D-5656-5743-B749-48DF049D5B87}">
      <dgm:prSet phldrT="[Text]"/>
      <dgm:spPr/>
      <dgm:t>
        <a:bodyPr/>
        <a:lstStyle/>
        <a:p>
          <a:r>
            <a:rPr lang="en-GB" dirty="0"/>
            <a:t>Run KMC</a:t>
          </a:r>
        </a:p>
      </dgm:t>
    </dgm:pt>
    <dgm:pt modelId="{96D1EE6C-AAC3-E041-AF53-1A46B9916A58}" type="parTrans" cxnId="{DD4AAB30-81BF-694B-8330-DC460826C854}">
      <dgm:prSet/>
      <dgm:spPr/>
      <dgm:t>
        <a:bodyPr/>
        <a:lstStyle/>
        <a:p>
          <a:endParaRPr lang="en-GB"/>
        </a:p>
      </dgm:t>
    </dgm:pt>
    <dgm:pt modelId="{294A53BD-7D73-8648-9EE1-EC8A10327509}" type="sibTrans" cxnId="{DD4AAB30-81BF-694B-8330-DC460826C854}">
      <dgm:prSet/>
      <dgm:spPr/>
      <dgm:t>
        <a:bodyPr/>
        <a:lstStyle/>
        <a:p>
          <a:endParaRPr lang="en-GB"/>
        </a:p>
      </dgm:t>
    </dgm:pt>
    <dgm:pt modelId="{09739EC6-8011-8C46-96F0-BE599E81DC06}">
      <dgm:prSet phldrT="[Text]"/>
      <dgm:spPr/>
      <dgm:t>
        <a:bodyPr/>
        <a:lstStyle/>
        <a:p>
          <a:r>
            <a:rPr lang="en-GB" dirty="0"/>
            <a:t>only need one time for all calculations</a:t>
          </a:r>
        </a:p>
      </dgm:t>
    </dgm:pt>
    <dgm:pt modelId="{B60CAD28-2AFF-7440-93D0-E0FB029CE246}" type="parTrans" cxnId="{FF747F13-52F7-E243-BFE0-57D49D5596DF}">
      <dgm:prSet/>
      <dgm:spPr/>
      <dgm:t>
        <a:bodyPr/>
        <a:lstStyle/>
        <a:p>
          <a:endParaRPr lang="en-GB"/>
        </a:p>
      </dgm:t>
    </dgm:pt>
    <dgm:pt modelId="{A089B816-A729-ED49-81EF-DB67BD7556CD}" type="sibTrans" cxnId="{FF747F13-52F7-E243-BFE0-57D49D5596DF}">
      <dgm:prSet/>
      <dgm:spPr/>
      <dgm:t>
        <a:bodyPr/>
        <a:lstStyle/>
        <a:p>
          <a:endParaRPr lang="en-GB"/>
        </a:p>
      </dgm:t>
    </dgm:pt>
    <dgm:pt modelId="{0E9D28D4-C29C-4747-AF6E-AE7022B443F8}">
      <dgm:prSet phldrT="[Text]"/>
      <dgm:spPr/>
      <dgm:t>
        <a:bodyPr/>
        <a:lstStyle/>
        <a:p>
          <a:r>
            <a:rPr lang="en-GB" dirty="0"/>
            <a:t>from canonical monte </a:t>
          </a:r>
          <a:r>
            <a:rPr lang="en-GB" dirty="0" err="1"/>
            <a:t>carlo</a:t>
          </a:r>
          <a:r>
            <a:rPr lang="en-GB" dirty="0"/>
            <a:t> simulation</a:t>
          </a:r>
        </a:p>
      </dgm:t>
    </dgm:pt>
    <dgm:pt modelId="{632A43E2-E56E-EF42-9C6C-8F48A2179380}" type="parTrans" cxnId="{2F995B53-386B-7B4C-95EE-3109B03D2FEC}">
      <dgm:prSet/>
      <dgm:spPr/>
      <dgm:t>
        <a:bodyPr/>
        <a:lstStyle/>
        <a:p>
          <a:endParaRPr lang="en-GB"/>
        </a:p>
      </dgm:t>
    </dgm:pt>
    <dgm:pt modelId="{9FA1CD51-19D6-564A-B78D-9EEAC2205E13}" type="sibTrans" cxnId="{2F995B53-386B-7B4C-95EE-3109B03D2FEC}">
      <dgm:prSet/>
      <dgm:spPr/>
      <dgm:t>
        <a:bodyPr/>
        <a:lstStyle/>
        <a:p>
          <a:endParaRPr lang="en-GB"/>
        </a:p>
      </dgm:t>
    </dgm:pt>
    <dgm:pt modelId="{2DDCED3E-CE1F-374C-B2AF-EBD27FC8A514}" type="pres">
      <dgm:prSet presAssocID="{ACE617D3-37A3-164B-8A2B-C777B284C92D}" presName="outerComposite" presStyleCnt="0">
        <dgm:presLayoutVars>
          <dgm:chMax val="5"/>
          <dgm:dir/>
          <dgm:resizeHandles val="exact"/>
        </dgm:presLayoutVars>
      </dgm:prSet>
      <dgm:spPr/>
    </dgm:pt>
    <dgm:pt modelId="{05C1C512-0274-6B45-B0FB-BA9F2A49532B}" type="pres">
      <dgm:prSet presAssocID="{ACE617D3-37A3-164B-8A2B-C777B284C92D}" presName="dummyMaxCanvas" presStyleCnt="0">
        <dgm:presLayoutVars/>
      </dgm:prSet>
      <dgm:spPr/>
    </dgm:pt>
    <dgm:pt modelId="{2485DA1B-E8E8-E641-98DA-66AD1682EC32}" type="pres">
      <dgm:prSet presAssocID="{ACE617D3-37A3-164B-8A2B-C777B284C92D}" presName="FourNodes_1" presStyleLbl="node1" presStyleIdx="0" presStyleCnt="4">
        <dgm:presLayoutVars>
          <dgm:bulletEnabled val="1"/>
        </dgm:presLayoutVars>
      </dgm:prSet>
      <dgm:spPr/>
    </dgm:pt>
    <dgm:pt modelId="{9F8A147A-B241-8449-849B-62D548AC3D15}" type="pres">
      <dgm:prSet presAssocID="{ACE617D3-37A3-164B-8A2B-C777B284C92D}" presName="FourNodes_2" presStyleLbl="node1" presStyleIdx="1" presStyleCnt="4">
        <dgm:presLayoutVars>
          <dgm:bulletEnabled val="1"/>
        </dgm:presLayoutVars>
      </dgm:prSet>
      <dgm:spPr/>
    </dgm:pt>
    <dgm:pt modelId="{2AD62C50-1B00-8240-8ECE-F54E112C5E39}" type="pres">
      <dgm:prSet presAssocID="{ACE617D3-37A3-164B-8A2B-C777B284C92D}" presName="FourNodes_3" presStyleLbl="node1" presStyleIdx="2" presStyleCnt="4">
        <dgm:presLayoutVars>
          <dgm:bulletEnabled val="1"/>
        </dgm:presLayoutVars>
      </dgm:prSet>
      <dgm:spPr/>
    </dgm:pt>
    <dgm:pt modelId="{ABEAF0D6-C85C-5E40-B399-6F028669CF8C}" type="pres">
      <dgm:prSet presAssocID="{ACE617D3-37A3-164B-8A2B-C777B284C92D}" presName="FourNodes_4" presStyleLbl="node1" presStyleIdx="3" presStyleCnt="4">
        <dgm:presLayoutVars>
          <dgm:bulletEnabled val="1"/>
        </dgm:presLayoutVars>
      </dgm:prSet>
      <dgm:spPr/>
    </dgm:pt>
    <dgm:pt modelId="{F056A41C-5AE7-824E-926D-550F43059400}" type="pres">
      <dgm:prSet presAssocID="{ACE617D3-37A3-164B-8A2B-C777B284C92D}" presName="FourConn_1-2" presStyleLbl="fgAccFollowNode1" presStyleIdx="0" presStyleCnt="3">
        <dgm:presLayoutVars>
          <dgm:bulletEnabled val="1"/>
        </dgm:presLayoutVars>
      </dgm:prSet>
      <dgm:spPr/>
    </dgm:pt>
    <dgm:pt modelId="{2669D72C-9D25-2845-A588-A54FCAF4AF74}" type="pres">
      <dgm:prSet presAssocID="{ACE617D3-37A3-164B-8A2B-C777B284C92D}" presName="FourConn_2-3" presStyleLbl="fgAccFollowNode1" presStyleIdx="1" presStyleCnt="3">
        <dgm:presLayoutVars>
          <dgm:bulletEnabled val="1"/>
        </dgm:presLayoutVars>
      </dgm:prSet>
      <dgm:spPr/>
    </dgm:pt>
    <dgm:pt modelId="{20A123F5-9E9E-5242-967B-912D2F8A3D62}" type="pres">
      <dgm:prSet presAssocID="{ACE617D3-37A3-164B-8A2B-C777B284C92D}" presName="FourConn_3-4" presStyleLbl="fgAccFollowNode1" presStyleIdx="2" presStyleCnt="3">
        <dgm:presLayoutVars>
          <dgm:bulletEnabled val="1"/>
        </dgm:presLayoutVars>
      </dgm:prSet>
      <dgm:spPr/>
    </dgm:pt>
    <dgm:pt modelId="{0370D24C-1FAD-5B4B-9F66-15A897487289}" type="pres">
      <dgm:prSet presAssocID="{ACE617D3-37A3-164B-8A2B-C777B284C92D}" presName="FourNodes_1_text" presStyleLbl="node1" presStyleIdx="3" presStyleCnt="4">
        <dgm:presLayoutVars>
          <dgm:bulletEnabled val="1"/>
        </dgm:presLayoutVars>
      </dgm:prSet>
      <dgm:spPr/>
    </dgm:pt>
    <dgm:pt modelId="{968BCE73-E980-DC44-8864-C90C1218A7DB}" type="pres">
      <dgm:prSet presAssocID="{ACE617D3-37A3-164B-8A2B-C777B284C92D}" presName="FourNodes_2_text" presStyleLbl="node1" presStyleIdx="3" presStyleCnt="4">
        <dgm:presLayoutVars>
          <dgm:bulletEnabled val="1"/>
        </dgm:presLayoutVars>
      </dgm:prSet>
      <dgm:spPr/>
    </dgm:pt>
    <dgm:pt modelId="{D60DEC88-2B3C-AD4D-873C-C534F04ACE01}" type="pres">
      <dgm:prSet presAssocID="{ACE617D3-37A3-164B-8A2B-C777B284C92D}" presName="FourNodes_3_text" presStyleLbl="node1" presStyleIdx="3" presStyleCnt="4">
        <dgm:presLayoutVars>
          <dgm:bulletEnabled val="1"/>
        </dgm:presLayoutVars>
      </dgm:prSet>
      <dgm:spPr/>
    </dgm:pt>
    <dgm:pt modelId="{1C7E67C0-EFCD-F943-9B5B-A64C991C42BF}" type="pres">
      <dgm:prSet presAssocID="{ACE617D3-37A3-164B-8A2B-C777B284C92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F747F13-52F7-E243-BFE0-57D49D5596DF}" srcId="{564FAA96-3B7F-7541-923A-31E5757E623B}" destId="{09739EC6-8011-8C46-96F0-BE599E81DC06}" srcOrd="0" destOrd="0" parTransId="{B60CAD28-2AFF-7440-93D0-E0FB029CE246}" sibTransId="{A089B816-A729-ED49-81EF-DB67BD7556CD}"/>
    <dgm:cxn modelId="{5C918618-1E76-654B-B6C1-9888C96A98DD}" srcId="{ACE617D3-37A3-164B-8A2B-C777B284C92D}" destId="{8120D974-D47C-2640-B6E7-E0D4D31AEFC9}" srcOrd="2" destOrd="0" parTransId="{3751134F-7BB6-8D49-BD6B-C5CA259EF647}" sibTransId="{5B322DF8-1FB6-EB48-968E-92CE2CF98726}"/>
    <dgm:cxn modelId="{624A671F-5475-9F4A-9B74-0EFE9E7D2F5A}" srcId="{ACE617D3-37A3-164B-8A2B-C777B284C92D}" destId="{564FAA96-3B7F-7541-923A-31E5757E623B}" srcOrd="0" destOrd="0" parTransId="{C2AEA959-7FB7-1040-860E-C9D8A06D7B37}" sibTransId="{75359E72-576A-8F4D-9E8E-05F680EACD63}"/>
    <dgm:cxn modelId="{9290582F-EAEA-2C4F-921B-B0DF996A2EA6}" type="presOf" srcId="{8120D974-D47C-2640-B6E7-E0D4D31AEFC9}" destId="{D60DEC88-2B3C-AD4D-873C-C534F04ACE01}" srcOrd="1" destOrd="0" presId="urn:microsoft.com/office/officeart/2005/8/layout/vProcess5"/>
    <dgm:cxn modelId="{DD4AAB30-81BF-694B-8330-DC460826C854}" srcId="{ACE617D3-37A3-164B-8A2B-C777B284C92D}" destId="{638CEB8D-5656-5743-B749-48DF049D5B87}" srcOrd="3" destOrd="0" parTransId="{96D1EE6C-AAC3-E041-AF53-1A46B9916A58}" sibTransId="{294A53BD-7D73-8648-9EE1-EC8A10327509}"/>
    <dgm:cxn modelId="{B7517063-C334-D54D-BD97-2F78B4706911}" type="presOf" srcId="{0E9D28D4-C29C-4747-AF6E-AE7022B443F8}" destId="{968BCE73-E980-DC44-8864-C90C1218A7DB}" srcOrd="1" destOrd="1" presId="urn:microsoft.com/office/officeart/2005/8/layout/vProcess5"/>
    <dgm:cxn modelId="{EE2F5965-9F82-E941-9891-EE192C1C953A}" srcId="{ACE617D3-37A3-164B-8A2B-C777B284C92D}" destId="{408A5652-BBA3-AE48-BDEE-023731AD333A}" srcOrd="1" destOrd="0" parTransId="{2577D166-AD1A-9544-8AB8-0D6C5CCB4B8A}" sibTransId="{27057484-AFD8-6440-BD08-23AA3335AC19}"/>
    <dgm:cxn modelId="{2F995B53-386B-7B4C-95EE-3109B03D2FEC}" srcId="{408A5652-BBA3-AE48-BDEE-023731AD333A}" destId="{0E9D28D4-C29C-4747-AF6E-AE7022B443F8}" srcOrd="0" destOrd="0" parTransId="{632A43E2-E56E-EF42-9C6C-8F48A2179380}" sibTransId="{9FA1CD51-19D6-564A-B78D-9EEAC2205E13}"/>
    <dgm:cxn modelId="{68058C75-AF23-3C43-9956-82E766982AAE}" type="presOf" srcId="{0E9D28D4-C29C-4747-AF6E-AE7022B443F8}" destId="{9F8A147A-B241-8449-849B-62D548AC3D15}" srcOrd="0" destOrd="1" presId="urn:microsoft.com/office/officeart/2005/8/layout/vProcess5"/>
    <dgm:cxn modelId="{22B87557-3AA4-2C4E-95DD-53ADF3BDB9F7}" type="presOf" srcId="{ACE617D3-37A3-164B-8A2B-C777B284C92D}" destId="{2DDCED3E-CE1F-374C-B2AF-EBD27FC8A514}" srcOrd="0" destOrd="0" presId="urn:microsoft.com/office/officeart/2005/8/layout/vProcess5"/>
    <dgm:cxn modelId="{50721389-59D8-7344-8F78-AE9C3BD45D5D}" type="presOf" srcId="{5B322DF8-1FB6-EB48-968E-92CE2CF98726}" destId="{20A123F5-9E9E-5242-967B-912D2F8A3D62}" srcOrd="0" destOrd="0" presId="urn:microsoft.com/office/officeart/2005/8/layout/vProcess5"/>
    <dgm:cxn modelId="{D8BD398B-FBCC-EA47-921A-985946407B3F}" type="presOf" srcId="{564FAA96-3B7F-7541-923A-31E5757E623B}" destId="{0370D24C-1FAD-5B4B-9F66-15A897487289}" srcOrd="1" destOrd="0" presId="urn:microsoft.com/office/officeart/2005/8/layout/vProcess5"/>
    <dgm:cxn modelId="{BE81DE9A-B77D-1042-A7B6-E33DC62AE1AC}" type="presOf" srcId="{408A5652-BBA3-AE48-BDEE-023731AD333A}" destId="{9F8A147A-B241-8449-849B-62D548AC3D15}" srcOrd="0" destOrd="0" presId="urn:microsoft.com/office/officeart/2005/8/layout/vProcess5"/>
    <dgm:cxn modelId="{A9580CB6-804C-434B-8E5C-CE28F2B4CCF6}" type="presOf" srcId="{97B0B074-2476-4246-8F42-B3B37EDE0B40}" destId="{2AD62C50-1B00-8240-8ECE-F54E112C5E39}" srcOrd="0" destOrd="1" presId="urn:microsoft.com/office/officeart/2005/8/layout/vProcess5"/>
    <dgm:cxn modelId="{44EC9BBA-46AA-2A42-A34D-18B035E5D4E0}" type="presOf" srcId="{638CEB8D-5656-5743-B749-48DF049D5B87}" destId="{ABEAF0D6-C85C-5E40-B399-6F028669CF8C}" srcOrd="0" destOrd="0" presId="urn:microsoft.com/office/officeart/2005/8/layout/vProcess5"/>
    <dgm:cxn modelId="{257B7CC2-F650-DD47-A800-8B4B6D1ECDAC}" type="presOf" srcId="{75359E72-576A-8F4D-9E8E-05F680EACD63}" destId="{F056A41C-5AE7-824E-926D-550F43059400}" srcOrd="0" destOrd="0" presId="urn:microsoft.com/office/officeart/2005/8/layout/vProcess5"/>
    <dgm:cxn modelId="{622944CE-1BD4-EE48-8FC4-65C38948F72A}" type="presOf" srcId="{09739EC6-8011-8C46-96F0-BE599E81DC06}" destId="{2485DA1B-E8E8-E641-98DA-66AD1682EC32}" srcOrd="0" destOrd="1" presId="urn:microsoft.com/office/officeart/2005/8/layout/vProcess5"/>
    <dgm:cxn modelId="{736D5ED2-852E-044F-829F-0B62A36175B0}" type="presOf" srcId="{638CEB8D-5656-5743-B749-48DF049D5B87}" destId="{1C7E67C0-EFCD-F943-9B5B-A64C991C42BF}" srcOrd="1" destOrd="0" presId="urn:microsoft.com/office/officeart/2005/8/layout/vProcess5"/>
    <dgm:cxn modelId="{F04AA6D2-71D6-B741-A59E-F378AC3D675D}" type="presOf" srcId="{97B0B074-2476-4246-8F42-B3B37EDE0B40}" destId="{D60DEC88-2B3C-AD4D-873C-C534F04ACE01}" srcOrd="1" destOrd="1" presId="urn:microsoft.com/office/officeart/2005/8/layout/vProcess5"/>
    <dgm:cxn modelId="{56717CDD-997C-E345-8C7A-48500D694EDF}" type="presOf" srcId="{408A5652-BBA3-AE48-BDEE-023731AD333A}" destId="{968BCE73-E980-DC44-8864-C90C1218A7DB}" srcOrd="1" destOrd="0" presId="urn:microsoft.com/office/officeart/2005/8/layout/vProcess5"/>
    <dgm:cxn modelId="{4116A4DF-2A4B-C948-BDEC-F8AEBFA80CFB}" type="presOf" srcId="{27057484-AFD8-6440-BD08-23AA3335AC19}" destId="{2669D72C-9D25-2845-A588-A54FCAF4AF74}" srcOrd="0" destOrd="0" presId="urn:microsoft.com/office/officeart/2005/8/layout/vProcess5"/>
    <dgm:cxn modelId="{5CBEE4E2-956A-4040-BBE6-4677DB30EBE9}" type="presOf" srcId="{564FAA96-3B7F-7541-923A-31E5757E623B}" destId="{2485DA1B-E8E8-E641-98DA-66AD1682EC32}" srcOrd="0" destOrd="0" presId="urn:microsoft.com/office/officeart/2005/8/layout/vProcess5"/>
    <dgm:cxn modelId="{3433B7F6-F039-3D4C-A5E3-D3B9015695D5}" type="presOf" srcId="{8120D974-D47C-2640-B6E7-E0D4D31AEFC9}" destId="{2AD62C50-1B00-8240-8ECE-F54E112C5E39}" srcOrd="0" destOrd="0" presId="urn:microsoft.com/office/officeart/2005/8/layout/vProcess5"/>
    <dgm:cxn modelId="{3C143AF8-A0B4-E440-B4FF-90AD5B44F19B}" srcId="{8120D974-D47C-2640-B6E7-E0D4D31AEFC9}" destId="{97B0B074-2476-4246-8F42-B3B37EDE0B40}" srcOrd="0" destOrd="0" parTransId="{C1DF55BB-845A-B144-9181-08C9F0A6A933}" sibTransId="{3FED31CB-A121-954E-BEA4-205ACEC04F84}"/>
    <dgm:cxn modelId="{51C971FE-7505-F54A-BEEB-DC11FC86DFBF}" type="presOf" srcId="{09739EC6-8011-8C46-96F0-BE599E81DC06}" destId="{0370D24C-1FAD-5B4B-9F66-15A897487289}" srcOrd="1" destOrd="1" presId="urn:microsoft.com/office/officeart/2005/8/layout/vProcess5"/>
    <dgm:cxn modelId="{BA4D4F8E-E453-B44D-ABA7-E1A4A980C9AA}" type="presParOf" srcId="{2DDCED3E-CE1F-374C-B2AF-EBD27FC8A514}" destId="{05C1C512-0274-6B45-B0FB-BA9F2A49532B}" srcOrd="0" destOrd="0" presId="urn:microsoft.com/office/officeart/2005/8/layout/vProcess5"/>
    <dgm:cxn modelId="{49D6C472-4DAC-4A40-B1CF-DEC5047F69CE}" type="presParOf" srcId="{2DDCED3E-CE1F-374C-B2AF-EBD27FC8A514}" destId="{2485DA1B-E8E8-E641-98DA-66AD1682EC32}" srcOrd="1" destOrd="0" presId="urn:microsoft.com/office/officeart/2005/8/layout/vProcess5"/>
    <dgm:cxn modelId="{D6C4EA02-707D-0547-965F-DA273164E241}" type="presParOf" srcId="{2DDCED3E-CE1F-374C-B2AF-EBD27FC8A514}" destId="{9F8A147A-B241-8449-849B-62D548AC3D15}" srcOrd="2" destOrd="0" presId="urn:microsoft.com/office/officeart/2005/8/layout/vProcess5"/>
    <dgm:cxn modelId="{99D18EA4-C5FF-C640-9332-BD9283E563E0}" type="presParOf" srcId="{2DDCED3E-CE1F-374C-B2AF-EBD27FC8A514}" destId="{2AD62C50-1B00-8240-8ECE-F54E112C5E39}" srcOrd="3" destOrd="0" presId="urn:microsoft.com/office/officeart/2005/8/layout/vProcess5"/>
    <dgm:cxn modelId="{2589FB42-8261-DA41-94A6-2CAA5744715C}" type="presParOf" srcId="{2DDCED3E-CE1F-374C-B2AF-EBD27FC8A514}" destId="{ABEAF0D6-C85C-5E40-B399-6F028669CF8C}" srcOrd="4" destOrd="0" presId="urn:microsoft.com/office/officeart/2005/8/layout/vProcess5"/>
    <dgm:cxn modelId="{01052E93-2827-A040-B350-F5018F97FF9F}" type="presParOf" srcId="{2DDCED3E-CE1F-374C-B2AF-EBD27FC8A514}" destId="{F056A41C-5AE7-824E-926D-550F43059400}" srcOrd="5" destOrd="0" presId="urn:microsoft.com/office/officeart/2005/8/layout/vProcess5"/>
    <dgm:cxn modelId="{CF70957D-BBA0-C746-92A6-F2FB3ED6583E}" type="presParOf" srcId="{2DDCED3E-CE1F-374C-B2AF-EBD27FC8A514}" destId="{2669D72C-9D25-2845-A588-A54FCAF4AF74}" srcOrd="6" destOrd="0" presId="urn:microsoft.com/office/officeart/2005/8/layout/vProcess5"/>
    <dgm:cxn modelId="{4F37CBF5-62BA-3643-9500-1910158F92B4}" type="presParOf" srcId="{2DDCED3E-CE1F-374C-B2AF-EBD27FC8A514}" destId="{20A123F5-9E9E-5242-967B-912D2F8A3D62}" srcOrd="7" destOrd="0" presId="urn:microsoft.com/office/officeart/2005/8/layout/vProcess5"/>
    <dgm:cxn modelId="{A477941B-707E-FF4B-AB3B-A7E56A6D3AE9}" type="presParOf" srcId="{2DDCED3E-CE1F-374C-B2AF-EBD27FC8A514}" destId="{0370D24C-1FAD-5B4B-9F66-15A897487289}" srcOrd="8" destOrd="0" presId="urn:microsoft.com/office/officeart/2005/8/layout/vProcess5"/>
    <dgm:cxn modelId="{D5A76259-E265-E94B-A104-5771A465C2B4}" type="presParOf" srcId="{2DDCED3E-CE1F-374C-B2AF-EBD27FC8A514}" destId="{968BCE73-E980-DC44-8864-C90C1218A7DB}" srcOrd="9" destOrd="0" presId="urn:microsoft.com/office/officeart/2005/8/layout/vProcess5"/>
    <dgm:cxn modelId="{138F3E5A-6F52-CC4B-9EB1-FAAF645CF6A8}" type="presParOf" srcId="{2DDCED3E-CE1F-374C-B2AF-EBD27FC8A514}" destId="{D60DEC88-2B3C-AD4D-873C-C534F04ACE01}" srcOrd="10" destOrd="0" presId="urn:microsoft.com/office/officeart/2005/8/layout/vProcess5"/>
    <dgm:cxn modelId="{8BE2E176-3085-B548-B5CA-93EB201E7384}" type="presParOf" srcId="{2DDCED3E-CE1F-374C-B2AF-EBD27FC8A514}" destId="{1C7E67C0-EFCD-F943-9B5B-A64C991C42B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685909-40EB-5C41-9571-ABD9C757E87C}" type="doc">
      <dgm:prSet loTypeId="urn:microsoft.com/office/officeart/2005/8/layout/process2" loCatId="" qsTypeId="urn:microsoft.com/office/officeart/2005/8/quickstyle/simple5" qsCatId="simple" csTypeId="urn:microsoft.com/office/officeart/2005/8/colors/colorful1" csCatId="colorful" phldr="1"/>
      <dgm:spPr/>
    </dgm:pt>
    <dgm:pt modelId="{DA17531C-681A-8E4A-A1EC-A7A6A5D2E1C7}">
      <dgm:prSet phldrT="[Text]"/>
      <dgm:spPr/>
      <dgm:t>
        <a:bodyPr/>
        <a:lstStyle/>
        <a:p>
          <a:r>
            <a:rPr lang="en-GB" dirty="0"/>
            <a:t>Initialization</a:t>
          </a:r>
        </a:p>
      </dgm:t>
    </dgm:pt>
    <dgm:pt modelId="{AD1754F5-BCF9-D146-84C6-8B7B6156C939}" type="parTrans" cxnId="{F4BF5001-CC20-2746-90DE-60512B591516}">
      <dgm:prSet/>
      <dgm:spPr/>
      <dgm:t>
        <a:bodyPr/>
        <a:lstStyle/>
        <a:p>
          <a:endParaRPr lang="en-GB"/>
        </a:p>
      </dgm:t>
    </dgm:pt>
    <dgm:pt modelId="{8BE67F3F-EF29-F146-A5F3-2BFF673D8DDF}" type="sibTrans" cxnId="{F4BF5001-CC20-2746-90DE-60512B591516}">
      <dgm:prSet/>
      <dgm:spPr/>
      <dgm:t>
        <a:bodyPr/>
        <a:lstStyle/>
        <a:p>
          <a:endParaRPr lang="en-GB"/>
        </a:p>
      </dgm:t>
    </dgm:pt>
    <dgm:pt modelId="{1696FFBD-57A9-974D-BC71-58F45CFE8634}">
      <dgm:prSet phldrT="[Text]"/>
      <dgm:spPr/>
      <dgm:t>
        <a:bodyPr/>
        <a:lstStyle/>
        <a:p>
          <a:r>
            <a:rPr lang="en-GB" dirty="0"/>
            <a:t>Propose Event</a:t>
          </a:r>
        </a:p>
      </dgm:t>
    </dgm:pt>
    <dgm:pt modelId="{FE2C8FC8-6E01-1543-8496-EF954121ACDE}" type="parTrans" cxnId="{F93620A7-8EF4-2A46-BD65-6EA144807A56}">
      <dgm:prSet/>
      <dgm:spPr/>
      <dgm:t>
        <a:bodyPr/>
        <a:lstStyle/>
        <a:p>
          <a:endParaRPr lang="en-GB"/>
        </a:p>
      </dgm:t>
    </dgm:pt>
    <dgm:pt modelId="{9B4D0F8E-0C22-8446-829A-6CE3891995F6}" type="sibTrans" cxnId="{F93620A7-8EF4-2A46-BD65-6EA144807A56}">
      <dgm:prSet/>
      <dgm:spPr/>
      <dgm:t>
        <a:bodyPr/>
        <a:lstStyle/>
        <a:p>
          <a:endParaRPr lang="en-GB"/>
        </a:p>
      </dgm:t>
    </dgm:pt>
    <dgm:pt modelId="{11737D73-C97E-7247-9182-29B4DE6E9AAF}">
      <dgm:prSet phldrT="[Text]"/>
      <dgm:spPr/>
      <dgm:t>
        <a:bodyPr/>
        <a:lstStyle/>
        <a:p>
          <a:r>
            <a:rPr lang="en-GB" dirty="0"/>
            <a:t>Update Event</a:t>
          </a:r>
        </a:p>
      </dgm:t>
    </dgm:pt>
    <dgm:pt modelId="{7E7D58F5-D68B-724E-B833-5C52B63D1FD4}" type="parTrans" cxnId="{40F6DA3E-0354-2B45-853C-EED50E6D5DA7}">
      <dgm:prSet/>
      <dgm:spPr/>
      <dgm:t>
        <a:bodyPr/>
        <a:lstStyle/>
        <a:p>
          <a:endParaRPr lang="en-GB"/>
        </a:p>
      </dgm:t>
    </dgm:pt>
    <dgm:pt modelId="{8D208AA5-B1C5-E94A-8156-9B1AFDB24A16}" type="sibTrans" cxnId="{40F6DA3E-0354-2B45-853C-EED50E6D5DA7}">
      <dgm:prSet/>
      <dgm:spPr/>
      <dgm:t>
        <a:bodyPr/>
        <a:lstStyle/>
        <a:p>
          <a:endParaRPr lang="en-GB"/>
        </a:p>
      </dgm:t>
    </dgm:pt>
    <dgm:pt modelId="{75B3E255-654D-BE44-B3BF-1495B2764EEA}">
      <dgm:prSet phldrT="[Text]"/>
      <dgm:spPr/>
      <dgm:t>
        <a:bodyPr/>
        <a:lstStyle/>
        <a:p>
          <a:r>
            <a:rPr lang="en-GB" dirty="0"/>
            <a:t>Summary</a:t>
          </a:r>
        </a:p>
      </dgm:t>
    </dgm:pt>
    <dgm:pt modelId="{7B5D89B1-00BE-284A-912A-F07F24FAB33B}" type="parTrans" cxnId="{553C54C1-2AE1-944B-AEF9-6A5CEBB98472}">
      <dgm:prSet/>
      <dgm:spPr/>
      <dgm:t>
        <a:bodyPr/>
        <a:lstStyle/>
        <a:p>
          <a:endParaRPr lang="en-GB"/>
        </a:p>
      </dgm:t>
    </dgm:pt>
    <dgm:pt modelId="{74E20617-CA33-464C-8B26-4225A2F38B77}" type="sibTrans" cxnId="{553C54C1-2AE1-944B-AEF9-6A5CEBB98472}">
      <dgm:prSet/>
      <dgm:spPr/>
      <dgm:t>
        <a:bodyPr/>
        <a:lstStyle/>
        <a:p>
          <a:endParaRPr lang="en-GB"/>
        </a:p>
      </dgm:t>
    </dgm:pt>
    <dgm:pt modelId="{F24BA90B-0DAE-9C4C-B12B-544B356E984B}">
      <dgm:prSet phldrT="[Text]"/>
      <dgm:spPr/>
      <dgm:t>
        <a:bodyPr/>
        <a:lstStyle/>
        <a:p>
          <a:r>
            <a:rPr lang="en-GB" dirty="0"/>
            <a:t>occupation, correlation, E</a:t>
          </a:r>
          <a:r>
            <a:rPr lang="en-GB" baseline="-25000" dirty="0"/>
            <a:t>KRA, </a:t>
          </a:r>
          <a:r>
            <a:rPr lang="en-GB" dirty="0"/>
            <a:t>probability and time</a:t>
          </a:r>
        </a:p>
      </dgm:t>
    </dgm:pt>
    <dgm:pt modelId="{99E25865-8071-8D47-92D1-6525019BC4DC}" type="parTrans" cxnId="{2E70D447-D66E-2540-A6DC-48838CBF16A1}">
      <dgm:prSet/>
      <dgm:spPr/>
      <dgm:t>
        <a:bodyPr/>
        <a:lstStyle/>
        <a:p>
          <a:endParaRPr lang="en-GB"/>
        </a:p>
      </dgm:t>
    </dgm:pt>
    <dgm:pt modelId="{FA362A54-4E18-0E4B-9733-3874E35A9FCE}" type="sibTrans" cxnId="{2E70D447-D66E-2540-A6DC-48838CBF16A1}">
      <dgm:prSet/>
      <dgm:spPr/>
      <dgm:t>
        <a:bodyPr/>
        <a:lstStyle/>
        <a:p>
          <a:endParaRPr lang="en-GB"/>
        </a:p>
      </dgm:t>
    </dgm:pt>
    <dgm:pt modelId="{BB1B492A-BDE7-9C42-B6F6-B31D7A60BDD5}">
      <dgm:prSet phldrT="[Text]"/>
      <dgm:spPr/>
      <dgm:t>
        <a:bodyPr/>
        <a:lstStyle/>
        <a:p>
          <a:r>
            <a:rPr lang="en-GB" dirty="0"/>
            <a:t>Na diffusion</a:t>
          </a:r>
        </a:p>
      </dgm:t>
    </dgm:pt>
    <dgm:pt modelId="{0B01427A-7976-7847-95BC-0DD627C4286F}" type="parTrans" cxnId="{8A64D99F-54B1-8E4D-9304-14A365C78299}">
      <dgm:prSet/>
      <dgm:spPr/>
      <dgm:t>
        <a:bodyPr/>
        <a:lstStyle/>
        <a:p>
          <a:endParaRPr lang="en-GB"/>
        </a:p>
      </dgm:t>
    </dgm:pt>
    <dgm:pt modelId="{2465A727-9D10-734E-BB9D-C38DD71AADC7}" type="sibTrans" cxnId="{8A64D99F-54B1-8E4D-9304-14A365C78299}">
      <dgm:prSet/>
      <dgm:spPr/>
      <dgm:t>
        <a:bodyPr/>
        <a:lstStyle/>
        <a:p>
          <a:endParaRPr lang="en-GB"/>
        </a:p>
      </dgm:t>
    </dgm:pt>
    <dgm:pt modelId="{8F1B103D-7EC9-0F46-B490-B491626A28B3}">
      <dgm:prSet phldrT="[Text]"/>
      <dgm:spPr/>
      <dgm:t>
        <a:bodyPr/>
        <a:lstStyle/>
        <a:p>
          <a:r>
            <a:rPr lang="en-GB" dirty="0"/>
            <a:t>Update Tracker</a:t>
          </a:r>
        </a:p>
      </dgm:t>
    </dgm:pt>
    <dgm:pt modelId="{F8ADE8FF-44AA-7F4A-B407-B3913F357A39}" type="parTrans" cxnId="{CFDF4373-8FD5-814A-B589-412E0AD92AF0}">
      <dgm:prSet/>
      <dgm:spPr/>
      <dgm:t>
        <a:bodyPr/>
        <a:lstStyle/>
        <a:p>
          <a:endParaRPr lang="en-GB"/>
        </a:p>
      </dgm:t>
    </dgm:pt>
    <dgm:pt modelId="{126388AE-B173-E949-9D77-DDC469E2732B}" type="sibTrans" cxnId="{CFDF4373-8FD5-814A-B589-412E0AD92AF0}">
      <dgm:prSet/>
      <dgm:spPr/>
      <dgm:t>
        <a:bodyPr/>
        <a:lstStyle/>
        <a:p>
          <a:endParaRPr lang="en-GB"/>
        </a:p>
      </dgm:t>
    </dgm:pt>
    <dgm:pt modelId="{59525673-048E-6344-83AF-F47868C42AE8}">
      <dgm:prSet phldrT="[Text]"/>
      <dgm:spPr/>
      <dgm:t>
        <a:bodyPr/>
        <a:lstStyle/>
        <a:p>
          <a:r>
            <a:rPr lang="en-GB" dirty="0"/>
            <a:t>displacement for each Na</a:t>
          </a:r>
        </a:p>
      </dgm:t>
    </dgm:pt>
    <dgm:pt modelId="{2CEBFA99-D89F-C74C-A3F4-2BF4AF443595}" type="parTrans" cxnId="{CA1EACBF-1F88-EF41-8DD2-09A9179CA64D}">
      <dgm:prSet/>
      <dgm:spPr/>
      <dgm:t>
        <a:bodyPr/>
        <a:lstStyle/>
        <a:p>
          <a:endParaRPr lang="en-GB"/>
        </a:p>
      </dgm:t>
    </dgm:pt>
    <dgm:pt modelId="{9EE1AC48-0221-AA49-B77C-3179A9E41D44}" type="sibTrans" cxnId="{CA1EACBF-1F88-EF41-8DD2-09A9179CA64D}">
      <dgm:prSet/>
      <dgm:spPr/>
      <dgm:t>
        <a:bodyPr/>
        <a:lstStyle/>
        <a:p>
          <a:endParaRPr lang="en-GB"/>
        </a:p>
      </dgm:t>
    </dgm:pt>
    <dgm:pt modelId="{EB8ED5E9-6498-E64B-B720-3002C505B3C4}">
      <dgm:prSet phldrT="[Text]"/>
      <dgm:spPr/>
      <dgm:t>
        <a:bodyPr/>
        <a:lstStyle/>
        <a:p>
          <a:r>
            <a:rPr lang="en-GB" dirty="0"/>
            <a:t>Na location, </a:t>
          </a:r>
          <a:r>
            <a:rPr lang="en-GB" dirty="0" err="1"/>
            <a:t>hop_counter</a:t>
          </a:r>
          <a:endParaRPr lang="en-GB" dirty="0"/>
        </a:p>
      </dgm:t>
    </dgm:pt>
    <dgm:pt modelId="{C5865D6B-D085-DA44-82CC-2E0299D886CE}" type="parTrans" cxnId="{E52E8427-4B8D-2B45-864C-490D74FE5FC8}">
      <dgm:prSet/>
      <dgm:spPr/>
      <dgm:t>
        <a:bodyPr/>
        <a:lstStyle/>
        <a:p>
          <a:endParaRPr lang="en-GB"/>
        </a:p>
      </dgm:t>
    </dgm:pt>
    <dgm:pt modelId="{C3B4D3DC-BB22-EA40-9F8D-48B397BE08CD}" type="sibTrans" cxnId="{E52E8427-4B8D-2B45-864C-490D74FE5FC8}">
      <dgm:prSet/>
      <dgm:spPr/>
      <dgm:t>
        <a:bodyPr/>
        <a:lstStyle/>
        <a:p>
          <a:endParaRPr lang="en-GB"/>
        </a:p>
      </dgm:t>
    </dgm:pt>
    <dgm:pt modelId="{585EFB23-DF62-554D-BAE7-9DCEFB614429}">
      <dgm:prSet/>
      <dgm:spPr/>
      <dgm:t>
        <a:bodyPr/>
        <a:lstStyle/>
        <a:p>
          <a:r>
            <a:rPr lang="en-GB" dirty="0"/>
            <a:t>events and tracker</a:t>
          </a:r>
        </a:p>
      </dgm:t>
    </dgm:pt>
    <dgm:pt modelId="{6B3A3169-9D1D-724F-92AA-136D24D876C4}" type="parTrans" cxnId="{97F37892-3BCF-5C43-A7BD-29D70320DFD5}">
      <dgm:prSet/>
      <dgm:spPr/>
      <dgm:t>
        <a:bodyPr/>
        <a:lstStyle/>
        <a:p>
          <a:endParaRPr lang="en-GB"/>
        </a:p>
      </dgm:t>
    </dgm:pt>
    <dgm:pt modelId="{AC188A58-1A63-3346-AE0E-8BAA7F342B93}" type="sibTrans" cxnId="{97F37892-3BCF-5C43-A7BD-29D70320DFD5}">
      <dgm:prSet/>
      <dgm:spPr/>
      <dgm:t>
        <a:bodyPr/>
        <a:lstStyle/>
        <a:p>
          <a:endParaRPr lang="en-GB"/>
        </a:p>
      </dgm:t>
    </dgm:pt>
    <dgm:pt modelId="{05821307-3F7F-E648-BF3A-4DDB31CCC9BE}">
      <dgm:prSet phldrT="[Text]"/>
      <dgm:spPr/>
      <dgm:t>
        <a:bodyPr/>
        <a:lstStyle/>
        <a:p>
          <a:r>
            <a:rPr lang="en-GB" dirty="0"/>
            <a:t>calculate D</a:t>
          </a:r>
          <a:r>
            <a:rPr lang="en-GB" baseline="-25000" dirty="0"/>
            <a:t>J</a:t>
          </a:r>
          <a:r>
            <a:rPr lang="en-GB" dirty="0"/>
            <a:t>, D*, f and conductivity</a:t>
          </a:r>
        </a:p>
      </dgm:t>
    </dgm:pt>
    <dgm:pt modelId="{B341A109-F9C3-A142-B398-9F7F3FA0EA29}" type="parTrans" cxnId="{7E78CE67-B0BC-3049-BFF4-95F059F1CC60}">
      <dgm:prSet/>
      <dgm:spPr/>
      <dgm:t>
        <a:bodyPr/>
        <a:lstStyle/>
        <a:p>
          <a:endParaRPr lang="en-GB"/>
        </a:p>
      </dgm:t>
    </dgm:pt>
    <dgm:pt modelId="{441328DB-08C1-1347-AEB7-BB4BDA378659}" type="sibTrans" cxnId="{7E78CE67-B0BC-3049-BFF4-95F059F1CC60}">
      <dgm:prSet/>
      <dgm:spPr/>
      <dgm:t>
        <a:bodyPr/>
        <a:lstStyle/>
        <a:p>
          <a:endParaRPr lang="en-GB"/>
        </a:p>
      </dgm:t>
    </dgm:pt>
    <dgm:pt modelId="{DF093FF5-B1A0-4B45-AD73-718E05153DA0}" type="pres">
      <dgm:prSet presAssocID="{0B685909-40EB-5C41-9571-ABD9C757E87C}" presName="linearFlow" presStyleCnt="0">
        <dgm:presLayoutVars>
          <dgm:resizeHandles val="exact"/>
        </dgm:presLayoutVars>
      </dgm:prSet>
      <dgm:spPr/>
    </dgm:pt>
    <dgm:pt modelId="{E479AEC2-6E94-1B41-98D9-4CF4675D46BC}" type="pres">
      <dgm:prSet presAssocID="{DA17531C-681A-8E4A-A1EC-A7A6A5D2E1C7}" presName="node" presStyleLbl="node1" presStyleIdx="0" presStyleCnt="5">
        <dgm:presLayoutVars>
          <dgm:bulletEnabled val="1"/>
        </dgm:presLayoutVars>
      </dgm:prSet>
      <dgm:spPr/>
    </dgm:pt>
    <dgm:pt modelId="{D095F43B-8165-3849-8EAC-7B81E6162410}" type="pres">
      <dgm:prSet presAssocID="{8BE67F3F-EF29-F146-A5F3-2BFF673D8DDF}" presName="sibTrans" presStyleLbl="sibTrans2D1" presStyleIdx="0" presStyleCnt="4"/>
      <dgm:spPr/>
    </dgm:pt>
    <dgm:pt modelId="{622D0EFE-3FA3-8F42-94BB-A9431090BDD1}" type="pres">
      <dgm:prSet presAssocID="{8BE67F3F-EF29-F146-A5F3-2BFF673D8DDF}" presName="connectorText" presStyleLbl="sibTrans2D1" presStyleIdx="0" presStyleCnt="4"/>
      <dgm:spPr/>
    </dgm:pt>
    <dgm:pt modelId="{E5A2B1ED-A3C1-264A-BCF3-11FC971BB7CD}" type="pres">
      <dgm:prSet presAssocID="{1696FFBD-57A9-974D-BC71-58F45CFE8634}" presName="node" presStyleLbl="node1" presStyleIdx="1" presStyleCnt="5">
        <dgm:presLayoutVars>
          <dgm:bulletEnabled val="1"/>
        </dgm:presLayoutVars>
      </dgm:prSet>
      <dgm:spPr/>
    </dgm:pt>
    <dgm:pt modelId="{60AA1CF9-7118-DB42-8590-AB06F190A3B8}" type="pres">
      <dgm:prSet presAssocID="{9B4D0F8E-0C22-8446-829A-6CE3891995F6}" presName="sibTrans" presStyleLbl="sibTrans2D1" presStyleIdx="1" presStyleCnt="4"/>
      <dgm:spPr/>
    </dgm:pt>
    <dgm:pt modelId="{0C2739A2-1BCF-EE4E-BEB7-3E186DBA1C0E}" type="pres">
      <dgm:prSet presAssocID="{9B4D0F8E-0C22-8446-829A-6CE3891995F6}" presName="connectorText" presStyleLbl="sibTrans2D1" presStyleIdx="1" presStyleCnt="4"/>
      <dgm:spPr/>
    </dgm:pt>
    <dgm:pt modelId="{F4A9261E-09EE-F740-8A47-0ACB0D6EE210}" type="pres">
      <dgm:prSet presAssocID="{11737D73-C97E-7247-9182-29B4DE6E9AAF}" presName="node" presStyleLbl="node1" presStyleIdx="2" presStyleCnt="5">
        <dgm:presLayoutVars>
          <dgm:bulletEnabled val="1"/>
        </dgm:presLayoutVars>
      </dgm:prSet>
      <dgm:spPr/>
    </dgm:pt>
    <dgm:pt modelId="{498AEF26-508D-044A-B0A6-71B387E980D4}" type="pres">
      <dgm:prSet presAssocID="{8D208AA5-B1C5-E94A-8156-9B1AFDB24A16}" presName="sibTrans" presStyleLbl="sibTrans2D1" presStyleIdx="2" presStyleCnt="4"/>
      <dgm:spPr/>
    </dgm:pt>
    <dgm:pt modelId="{A7F1BB84-DED9-3F47-8687-94FB9E7D9249}" type="pres">
      <dgm:prSet presAssocID="{8D208AA5-B1C5-E94A-8156-9B1AFDB24A16}" presName="connectorText" presStyleLbl="sibTrans2D1" presStyleIdx="2" presStyleCnt="4"/>
      <dgm:spPr/>
    </dgm:pt>
    <dgm:pt modelId="{B126EE22-FB14-CD46-A050-1C2051725A4E}" type="pres">
      <dgm:prSet presAssocID="{8F1B103D-7EC9-0F46-B490-B491626A28B3}" presName="node" presStyleLbl="node1" presStyleIdx="3" presStyleCnt="5">
        <dgm:presLayoutVars>
          <dgm:bulletEnabled val="1"/>
        </dgm:presLayoutVars>
      </dgm:prSet>
      <dgm:spPr/>
    </dgm:pt>
    <dgm:pt modelId="{01F860A1-E61A-DE44-9F46-BE5B7DE541E1}" type="pres">
      <dgm:prSet presAssocID="{126388AE-B173-E949-9D77-DDC469E2732B}" presName="sibTrans" presStyleLbl="sibTrans2D1" presStyleIdx="3" presStyleCnt="4"/>
      <dgm:spPr/>
    </dgm:pt>
    <dgm:pt modelId="{148E50B2-EE28-CE4F-884D-D28C227F5284}" type="pres">
      <dgm:prSet presAssocID="{126388AE-B173-E949-9D77-DDC469E2732B}" presName="connectorText" presStyleLbl="sibTrans2D1" presStyleIdx="3" presStyleCnt="4"/>
      <dgm:spPr/>
    </dgm:pt>
    <dgm:pt modelId="{73A12F4C-CDB6-704F-BD8C-55529518C82A}" type="pres">
      <dgm:prSet presAssocID="{75B3E255-654D-BE44-B3BF-1495B2764EEA}" presName="node" presStyleLbl="node1" presStyleIdx="4" presStyleCnt="5">
        <dgm:presLayoutVars>
          <dgm:bulletEnabled val="1"/>
        </dgm:presLayoutVars>
      </dgm:prSet>
      <dgm:spPr/>
    </dgm:pt>
  </dgm:ptLst>
  <dgm:cxnLst>
    <dgm:cxn modelId="{F4BF5001-CC20-2746-90DE-60512B591516}" srcId="{0B685909-40EB-5C41-9571-ABD9C757E87C}" destId="{DA17531C-681A-8E4A-A1EC-A7A6A5D2E1C7}" srcOrd="0" destOrd="0" parTransId="{AD1754F5-BCF9-D146-84C6-8B7B6156C939}" sibTransId="{8BE67F3F-EF29-F146-A5F3-2BFF673D8DDF}"/>
    <dgm:cxn modelId="{E52E8427-4B8D-2B45-864C-490D74FE5FC8}" srcId="{8F1B103D-7EC9-0F46-B490-B491626A28B3}" destId="{EB8ED5E9-6498-E64B-B720-3002C505B3C4}" srcOrd="1" destOrd="0" parTransId="{C5865D6B-D085-DA44-82CC-2E0299D886CE}" sibTransId="{C3B4D3DC-BB22-EA40-9F8D-48B397BE08CD}"/>
    <dgm:cxn modelId="{13082E28-C5B9-4746-8199-0C2177F385F4}" type="presOf" srcId="{9B4D0F8E-0C22-8446-829A-6CE3891995F6}" destId="{60AA1CF9-7118-DB42-8590-AB06F190A3B8}" srcOrd="0" destOrd="0" presId="urn:microsoft.com/office/officeart/2005/8/layout/process2"/>
    <dgm:cxn modelId="{40F6DA3E-0354-2B45-853C-EED50E6D5DA7}" srcId="{0B685909-40EB-5C41-9571-ABD9C757E87C}" destId="{11737D73-C97E-7247-9182-29B4DE6E9AAF}" srcOrd="2" destOrd="0" parTransId="{7E7D58F5-D68B-724E-B833-5C52B63D1FD4}" sibTransId="{8D208AA5-B1C5-E94A-8156-9B1AFDB24A16}"/>
    <dgm:cxn modelId="{67256D61-FD78-C745-9030-7F11054706DB}" type="presOf" srcId="{8D208AA5-B1C5-E94A-8156-9B1AFDB24A16}" destId="{498AEF26-508D-044A-B0A6-71B387E980D4}" srcOrd="0" destOrd="0" presId="urn:microsoft.com/office/officeart/2005/8/layout/process2"/>
    <dgm:cxn modelId="{147AE461-E596-6441-934D-399D2BFD3C1C}" type="presOf" srcId="{8D208AA5-B1C5-E94A-8156-9B1AFDB24A16}" destId="{A7F1BB84-DED9-3F47-8687-94FB9E7D9249}" srcOrd="1" destOrd="0" presId="urn:microsoft.com/office/officeart/2005/8/layout/process2"/>
    <dgm:cxn modelId="{C93A8B43-2407-D348-8401-D3331C6C69BF}" type="presOf" srcId="{8F1B103D-7EC9-0F46-B490-B491626A28B3}" destId="{B126EE22-FB14-CD46-A050-1C2051725A4E}" srcOrd="0" destOrd="0" presId="urn:microsoft.com/office/officeart/2005/8/layout/process2"/>
    <dgm:cxn modelId="{7E78CE67-B0BC-3049-BFF4-95F059F1CC60}" srcId="{75B3E255-654D-BE44-B3BF-1495B2764EEA}" destId="{05821307-3F7F-E648-BF3A-4DDB31CCC9BE}" srcOrd="0" destOrd="0" parTransId="{B341A109-F9C3-A142-B398-9F7F3FA0EA29}" sibTransId="{441328DB-08C1-1347-AEB7-BB4BDA378659}"/>
    <dgm:cxn modelId="{2E70D447-D66E-2540-A6DC-48838CBF16A1}" srcId="{11737D73-C97E-7247-9182-29B4DE6E9AAF}" destId="{F24BA90B-0DAE-9C4C-B12B-544B356E984B}" srcOrd="0" destOrd="0" parTransId="{99E25865-8071-8D47-92D1-6525019BC4DC}" sibTransId="{FA362A54-4E18-0E4B-9733-3874E35A9FCE}"/>
    <dgm:cxn modelId="{48A80A50-66AE-604A-8961-6D1D2E5B5CB0}" type="presOf" srcId="{0B685909-40EB-5C41-9571-ABD9C757E87C}" destId="{DF093FF5-B1A0-4B45-AD73-718E05153DA0}" srcOrd="0" destOrd="0" presId="urn:microsoft.com/office/officeart/2005/8/layout/process2"/>
    <dgm:cxn modelId="{CFDF4373-8FD5-814A-B589-412E0AD92AF0}" srcId="{0B685909-40EB-5C41-9571-ABD9C757E87C}" destId="{8F1B103D-7EC9-0F46-B490-B491626A28B3}" srcOrd="3" destOrd="0" parTransId="{F8ADE8FF-44AA-7F4A-B407-B3913F357A39}" sibTransId="{126388AE-B173-E949-9D77-DDC469E2732B}"/>
    <dgm:cxn modelId="{4C7FD355-94FF-8E47-AA90-B9BDB976B99E}" type="presOf" srcId="{05821307-3F7F-E648-BF3A-4DDB31CCC9BE}" destId="{73A12F4C-CDB6-704F-BD8C-55529518C82A}" srcOrd="0" destOrd="1" presId="urn:microsoft.com/office/officeart/2005/8/layout/process2"/>
    <dgm:cxn modelId="{FDD8327A-8B88-E74B-AEA3-3A2F18F85E72}" type="presOf" srcId="{75B3E255-654D-BE44-B3BF-1495B2764EEA}" destId="{73A12F4C-CDB6-704F-BD8C-55529518C82A}" srcOrd="0" destOrd="0" presId="urn:microsoft.com/office/officeart/2005/8/layout/process2"/>
    <dgm:cxn modelId="{4170407C-6940-0742-91E4-452D055CE73B}" type="presOf" srcId="{1696FFBD-57A9-974D-BC71-58F45CFE8634}" destId="{E5A2B1ED-A3C1-264A-BCF3-11FC971BB7CD}" srcOrd="0" destOrd="0" presId="urn:microsoft.com/office/officeart/2005/8/layout/process2"/>
    <dgm:cxn modelId="{EED1B784-B839-2346-9978-E8B15F33AC4D}" type="presOf" srcId="{11737D73-C97E-7247-9182-29B4DE6E9AAF}" destId="{F4A9261E-09EE-F740-8A47-0ACB0D6EE210}" srcOrd="0" destOrd="0" presId="urn:microsoft.com/office/officeart/2005/8/layout/process2"/>
    <dgm:cxn modelId="{A91D1489-9AE9-A14E-8011-F2E2C94CBB48}" type="presOf" srcId="{DA17531C-681A-8E4A-A1EC-A7A6A5D2E1C7}" destId="{E479AEC2-6E94-1B41-98D9-4CF4675D46BC}" srcOrd="0" destOrd="0" presId="urn:microsoft.com/office/officeart/2005/8/layout/process2"/>
    <dgm:cxn modelId="{B346378D-700E-874A-B635-140E4DFCAB0B}" type="presOf" srcId="{BB1B492A-BDE7-9C42-B6F6-B31D7A60BDD5}" destId="{E5A2B1ED-A3C1-264A-BCF3-11FC971BB7CD}" srcOrd="0" destOrd="1" presId="urn:microsoft.com/office/officeart/2005/8/layout/process2"/>
    <dgm:cxn modelId="{97F37892-3BCF-5C43-A7BD-29D70320DFD5}" srcId="{DA17531C-681A-8E4A-A1EC-A7A6A5D2E1C7}" destId="{585EFB23-DF62-554D-BAE7-9DCEFB614429}" srcOrd="0" destOrd="0" parTransId="{6B3A3169-9D1D-724F-92AA-136D24D876C4}" sibTransId="{AC188A58-1A63-3346-AE0E-8BAA7F342B93}"/>
    <dgm:cxn modelId="{3BDAD998-351A-684C-8FB9-D2DACF81A305}" type="presOf" srcId="{126388AE-B173-E949-9D77-DDC469E2732B}" destId="{01F860A1-E61A-DE44-9F46-BE5B7DE541E1}" srcOrd="0" destOrd="0" presId="urn:microsoft.com/office/officeart/2005/8/layout/process2"/>
    <dgm:cxn modelId="{8A64D99F-54B1-8E4D-9304-14A365C78299}" srcId="{1696FFBD-57A9-974D-BC71-58F45CFE8634}" destId="{BB1B492A-BDE7-9C42-B6F6-B31D7A60BDD5}" srcOrd="0" destOrd="0" parTransId="{0B01427A-7976-7847-95BC-0DD627C4286F}" sibTransId="{2465A727-9D10-734E-BB9D-C38DD71AADC7}"/>
    <dgm:cxn modelId="{F93620A7-8EF4-2A46-BD65-6EA144807A56}" srcId="{0B685909-40EB-5C41-9571-ABD9C757E87C}" destId="{1696FFBD-57A9-974D-BC71-58F45CFE8634}" srcOrd="1" destOrd="0" parTransId="{FE2C8FC8-6E01-1543-8496-EF954121ACDE}" sibTransId="{9B4D0F8E-0C22-8446-829A-6CE3891995F6}"/>
    <dgm:cxn modelId="{EA3B59B1-2C3B-0341-B3B1-7ACFB4E5266E}" type="presOf" srcId="{8BE67F3F-EF29-F146-A5F3-2BFF673D8DDF}" destId="{622D0EFE-3FA3-8F42-94BB-A9431090BDD1}" srcOrd="1" destOrd="0" presId="urn:microsoft.com/office/officeart/2005/8/layout/process2"/>
    <dgm:cxn modelId="{515360BB-BD79-B747-8020-1177905BFC96}" type="presOf" srcId="{F24BA90B-0DAE-9C4C-B12B-544B356E984B}" destId="{F4A9261E-09EE-F740-8A47-0ACB0D6EE210}" srcOrd="0" destOrd="1" presId="urn:microsoft.com/office/officeart/2005/8/layout/process2"/>
    <dgm:cxn modelId="{CA1EACBF-1F88-EF41-8DD2-09A9179CA64D}" srcId="{8F1B103D-7EC9-0F46-B490-B491626A28B3}" destId="{59525673-048E-6344-83AF-F47868C42AE8}" srcOrd="0" destOrd="0" parTransId="{2CEBFA99-D89F-C74C-A3F4-2BF4AF443595}" sibTransId="{9EE1AC48-0221-AA49-B77C-3179A9E41D44}"/>
    <dgm:cxn modelId="{45E65BC0-3649-F44B-8E43-673DDF4B7653}" type="presOf" srcId="{9B4D0F8E-0C22-8446-829A-6CE3891995F6}" destId="{0C2739A2-1BCF-EE4E-BEB7-3E186DBA1C0E}" srcOrd="1" destOrd="0" presId="urn:microsoft.com/office/officeart/2005/8/layout/process2"/>
    <dgm:cxn modelId="{553C54C1-2AE1-944B-AEF9-6A5CEBB98472}" srcId="{0B685909-40EB-5C41-9571-ABD9C757E87C}" destId="{75B3E255-654D-BE44-B3BF-1495B2764EEA}" srcOrd="4" destOrd="0" parTransId="{7B5D89B1-00BE-284A-912A-F07F24FAB33B}" sibTransId="{74E20617-CA33-464C-8B26-4225A2F38B77}"/>
    <dgm:cxn modelId="{1D8087C7-2E45-694E-A563-2DFC26A8C5E4}" type="presOf" srcId="{59525673-048E-6344-83AF-F47868C42AE8}" destId="{B126EE22-FB14-CD46-A050-1C2051725A4E}" srcOrd="0" destOrd="1" presId="urn:microsoft.com/office/officeart/2005/8/layout/process2"/>
    <dgm:cxn modelId="{838694CD-8137-244F-B513-AA26650E0AF8}" type="presOf" srcId="{126388AE-B173-E949-9D77-DDC469E2732B}" destId="{148E50B2-EE28-CE4F-884D-D28C227F5284}" srcOrd="1" destOrd="0" presId="urn:microsoft.com/office/officeart/2005/8/layout/process2"/>
    <dgm:cxn modelId="{E3425DD8-D63D-3E43-A060-8299ECCAD01C}" type="presOf" srcId="{585EFB23-DF62-554D-BAE7-9DCEFB614429}" destId="{E479AEC2-6E94-1B41-98D9-4CF4675D46BC}" srcOrd="0" destOrd="1" presId="urn:microsoft.com/office/officeart/2005/8/layout/process2"/>
    <dgm:cxn modelId="{7E3E74F4-1CDE-ED47-898D-03FF972FDB58}" type="presOf" srcId="{EB8ED5E9-6498-E64B-B720-3002C505B3C4}" destId="{B126EE22-FB14-CD46-A050-1C2051725A4E}" srcOrd="0" destOrd="2" presId="urn:microsoft.com/office/officeart/2005/8/layout/process2"/>
    <dgm:cxn modelId="{6A89DFF9-4158-0D4C-94AE-A0B784507524}" type="presOf" srcId="{8BE67F3F-EF29-F146-A5F3-2BFF673D8DDF}" destId="{D095F43B-8165-3849-8EAC-7B81E6162410}" srcOrd="0" destOrd="0" presId="urn:microsoft.com/office/officeart/2005/8/layout/process2"/>
    <dgm:cxn modelId="{853B98EA-B8ED-F947-A8D6-E3D968D30895}" type="presParOf" srcId="{DF093FF5-B1A0-4B45-AD73-718E05153DA0}" destId="{E479AEC2-6E94-1B41-98D9-4CF4675D46BC}" srcOrd="0" destOrd="0" presId="urn:microsoft.com/office/officeart/2005/8/layout/process2"/>
    <dgm:cxn modelId="{8EB2EFDE-4EEB-D44D-A6B4-093115455BCA}" type="presParOf" srcId="{DF093FF5-B1A0-4B45-AD73-718E05153DA0}" destId="{D095F43B-8165-3849-8EAC-7B81E6162410}" srcOrd="1" destOrd="0" presId="urn:microsoft.com/office/officeart/2005/8/layout/process2"/>
    <dgm:cxn modelId="{3398A088-BF19-F642-BE04-7D092DA331F4}" type="presParOf" srcId="{D095F43B-8165-3849-8EAC-7B81E6162410}" destId="{622D0EFE-3FA3-8F42-94BB-A9431090BDD1}" srcOrd="0" destOrd="0" presId="urn:microsoft.com/office/officeart/2005/8/layout/process2"/>
    <dgm:cxn modelId="{DD64568A-9E25-5749-B740-CB883E897FCF}" type="presParOf" srcId="{DF093FF5-B1A0-4B45-AD73-718E05153DA0}" destId="{E5A2B1ED-A3C1-264A-BCF3-11FC971BB7CD}" srcOrd="2" destOrd="0" presId="urn:microsoft.com/office/officeart/2005/8/layout/process2"/>
    <dgm:cxn modelId="{FDA5764D-A5C1-7846-82F5-8A0BE34C2B26}" type="presParOf" srcId="{DF093FF5-B1A0-4B45-AD73-718E05153DA0}" destId="{60AA1CF9-7118-DB42-8590-AB06F190A3B8}" srcOrd="3" destOrd="0" presId="urn:microsoft.com/office/officeart/2005/8/layout/process2"/>
    <dgm:cxn modelId="{FC759061-5A6A-D54A-B93A-03A0ABFE8E8C}" type="presParOf" srcId="{60AA1CF9-7118-DB42-8590-AB06F190A3B8}" destId="{0C2739A2-1BCF-EE4E-BEB7-3E186DBA1C0E}" srcOrd="0" destOrd="0" presId="urn:microsoft.com/office/officeart/2005/8/layout/process2"/>
    <dgm:cxn modelId="{1A82A253-D793-8743-ACC5-F5F7B2EEA086}" type="presParOf" srcId="{DF093FF5-B1A0-4B45-AD73-718E05153DA0}" destId="{F4A9261E-09EE-F740-8A47-0ACB0D6EE210}" srcOrd="4" destOrd="0" presId="urn:microsoft.com/office/officeart/2005/8/layout/process2"/>
    <dgm:cxn modelId="{2BAC5167-E05F-D546-84E8-15242A47ED21}" type="presParOf" srcId="{DF093FF5-B1A0-4B45-AD73-718E05153DA0}" destId="{498AEF26-508D-044A-B0A6-71B387E980D4}" srcOrd="5" destOrd="0" presId="urn:microsoft.com/office/officeart/2005/8/layout/process2"/>
    <dgm:cxn modelId="{74593CC4-2F7A-B241-89E6-0F7525DA1AE2}" type="presParOf" srcId="{498AEF26-508D-044A-B0A6-71B387E980D4}" destId="{A7F1BB84-DED9-3F47-8687-94FB9E7D9249}" srcOrd="0" destOrd="0" presId="urn:microsoft.com/office/officeart/2005/8/layout/process2"/>
    <dgm:cxn modelId="{97B4BEAB-4190-C445-B4EF-2124A9A5566E}" type="presParOf" srcId="{DF093FF5-B1A0-4B45-AD73-718E05153DA0}" destId="{B126EE22-FB14-CD46-A050-1C2051725A4E}" srcOrd="6" destOrd="0" presId="urn:microsoft.com/office/officeart/2005/8/layout/process2"/>
    <dgm:cxn modelId="{21286175-E0B8-C647-8AD4-EA144A19079B}" type="presParOf" srcId="{DF093FF5-B1A0-4B45-AD73-718E05153DA0}" destId="{01F860A1-E61A-DE44-9F46-BE5B7DE541E1}" srcOrd="7" destOrd="0" presId="urn:microsoft.com/office/officeart/2005/8/layout/process2"/>
    <dgm:cxn modelId="{AD777D29-1834-A443-BF82-0E395385F5AD}" type="presParOf" srcId="{01F860A1-E61A-DE44-9F46-BE5B7DE541E1}" destId="{148E50B2-EE28-CE4F-884D-D28C227F5284}" srcOrd="0" destOrd="0" presId="urn:microsoft.com/office/officeart/2005/8/layout/process2"/>
    <dgm:cxn modelId="{A7EFDDE4-B4A6-6C48-BA53-65D216766F42}" type="presParOf" srcId="{DF093FF5-B1A0-4B45-AD73-718E05153DA0}" destId="{73A12F4C-CDB6-704F-BD8C-55529518C82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569E9C-70CC-F449-B11E-E22A165289FD}" type="doc">
      <dgm:prSet loTypeId="urn:microsoft.com/office/officeart/2005/8/layout/h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33C4196-C5DF-5540-8322-BCB6C00D41DB}">
      <dgm:prSet phldrT="[Text]"/>
      <dgm:spPr/>
      <dgm:t>
        <a:bodyPr/>
        <a:lstStyle/>
        <a:p>
          <a:r>
            <a:rPr lang="en-GB" dirty="0"/>
            <a:t>Event</a:t>
          </a:r>
        </a:p>
      </dgm:t>
    </dgm:pt>
    <dgm:pt modelId="{AD6D7CAE-BFC9-CF44-B6BF-87A4216BF42B}" type="parTrans" cxnId="{977A6FD7-3228-EB42-8B1A-C3CD8339912E}">
      <dgm:prSet/>
      <dgm:spPr/>
      <dgm:t>
        <a:bodyPr/>
        <a:lstStyle/>
        <a:p>
          <a:endParaRPr lang="en-GB"/>
        </a:p>
      </dgm:t>
    </dgm:pt>
    <dgm:pt modelId="{F5023250-2003-6644-B929-E1ABC66E1699}" type="sibTrans" cxnId="{977A6FD7-3228-EB42-8B1A-C3CD8339912E}">
      <dgm:prSet/>
      <dgm:spPr/>
      <dgm:t>
        <a:bodyPr/>
        <a:lstStyle/>
        <a:p>
          <a:endParaRPr lang="en-GB"/>
        </a:p>
      </dgm:t>
    </dgm:pt>
    <dgm:pt modelId="{D158DDEF-E417-0E43-BEDE-8783CBD47E83}">
      <dgm:prSet phldrT="[Text]"/>
      <dgm:spPr/>
      <dgm:t>
        <a:bodyPr/>
        <a:lstStyle/>
        <a:p>
          <a:r>
            <a:rPr lang="en-GB" dirty="0"/>
            <a:t>na1_index</a:t>
          </a:r>
        </a:p>
      </dgm:t>
    </dgm:pt>
    <dgm:pt modelId="{7246A0D6-769B-3D4A-B33F-C4D3EB164E8F}" type="parTrans" cxnId="{96D9ADCF-9ED8-D845-AE84-AC495E345100}">
      <dgm:prSet/>
      <dgm:spPr/>
      <dgm:t>
        <a:bodyPr/>
        <a:lstStyle/>
        <a:p>
          <a:endParaRPr lang="en-GB"/>
        </a:p>
      </dgm:t>
    </dgm:pt>
    <dgm:pt modelId="{061E591A-F1AA-8B4C-8B23-1E6A5627D5D9}" type="sibTrans" cxnId="{96D9ADCF-9ED8-D845-AE84-AC495E345100}">
      <dgm:prSet/>
      <dgm:spPr/>
      <dgm:t>
        <a:bodyPr/>
        <a:lstStyle/>
        <a:p>
          <a:endParaRPr lang="en-GB"/>
        </a:p>
      </dgm:t>
    </dgm:pt>
    <dgm:pt modelId="{83249107-30D6-A046-B434-1A678067DCD4}">
      <dgm:prSet phldrT="[Text]"/>
      <dgm:spPr/>
      <dgm:t>
        <a:bodyPr/>
        <a:lstStyle/>
        <a:p>
          <a:r>
            <a:rPr lang="en-GB" dirty="0"/>
            <a:t>na2_index</a:t>
          </a:r>
        </a:p>
      </dgm:t>
    </dgm:pt>
    <dgm:pt modelId="{B5B5AFE6-B67F-5E49-9DB1-EA977A27C4C4}" type="parTrans" cxnId="{02DB7166-DFF9-8440-991E-A0B5881EC2F1}">
      <dgm:prSet/>
      <dgm:spPr/>
      <dgm:t>
        <a:bodyPr/>
        <a:lstStyle/>
        <a:p>
          <a:endParaRPr lang="en-GB"/>
        </a:p>
      </dgm:t>
    </dgm:pt>
    <dgm:pt modelId="{31F80229-4C37-9F45-8D70-23D3D8DABD40}" type="sibTrans" cxnId="{02DB7166-DFF9-8440-991E-A0B5881EC2F1}">
      <dgm:prSet/>
      <dgm:spPr/>
      <dgm:t>
        <a:bodyPr/>
        <a:lstStyle/>
        <a:p>
          <a:endParaRPr lang="en-GB"/>
        </a:p>
      </dgm:t>
    </dgm:pt>
    <dgm:pt modelId="{23F9A094-2FF7-AF4B-9039-EDA2080D5F0A}">
      <dgm:prSet phldrT="[Text]"/>
      <dgm:spPr/>
      <dgm:t>
        <a:bodyPr/>
        <a:lstStyle/>
        <a:p>
          <a:r>
            <a:rPr lang="en-GB" dirty="0" err="1"/>
            <a:t>sorted_sublattice_index</a:t>
          </a:r>
          <a:endParaRPr lang="en-GB" dirty="0"/>
        </a:p>
      </dgm:t>
    </dgm:pt>
    <dgm:pt modelId="{F24A81CA-8C52-B94A-BF5A-5D4D51671731}" type="parTrans" cxnId="{1FC7CC2D-38AA-6646-B087-39E546DCCF46}">
      <dgm:prSet/>
      <dgm:spPr/>
      <dgm:t>
        <a:bodyPr/>
        <a:lstStyle/>
        <a:p>
          <a:endParaRPr lang="en-GB"/>
        </a:p>
      </dgm:t>
    </dgm:pt>
    <dgm:pt modelId="{790058D6-6C15-904B-8E95-DE7BB9ED32B2}" type="sibTrans" cxnId="{1FC7CC2D-38AA-6646-B087-39E546DCCF46}">
      <dgm:prSet/>
      <dgm:spPr/>
      <dgm:t>
        <a:bodyPr/>
        <a:lstStyle/>
        <a:p>
          <a:endParaRPr lang="en-GB"/>
        </a:p>
      </dgm:t>
    </dgm:pt>
    <dgm:pt modelId="{81475825-BF91-7F43-9A58-CE3EB4CD2896}">
      <dgm:prSet phldrT="[Text]"/>
      <dgm:spPr/>
      <dgm:t>
        <a:bodyPr/>
        <a:lstStyle/>
        <a:p>
          <a:r>
            <a:rPr lang="en-GB" dirty="0" err="1"/>
            <a:t>occ_sublat</a:t>
          </a:r>
          <a:endParaRPr lang="en-GB" dirty="0"/>
        </a:p>
      </dgm:t>
    </dgm:pt>
    <dgm:pt modelId="{18F70978-659F-9443-AD53-94CF55401783}" type="parTrans" cxnId="{7794834F-43D0-0546-8FD1-A9AFEAFFF79B}">
      <dgm:prSet/>
      <dgm:spPr/>
      <dgm:t>
        <a:bodyPr/>
        <a:lstStyle/>
        <a:p>
          <a:endParaRPr lang="en-GB"/>
        </a:p>
      </dgm:t>
    </dgm:pt>
    <dgm:pt modelId="{5853CCFF-B3BB-AE41-B57E-F6854C1BD6FF}" type="sibTrans" cxnId="{7794834F-43D0-0546-8FD1-A9AFEAFFF79B}">
      <dgm:prSet/>
      <dgm:spPr/>
      <dgm:t>
        <a:bodyPr/>
        <a:lstStyle/>
        <a:p>
          <a:endParaRPr lang="en-GB"/>
        </a:p>
      </dgm:t>
    </dgm:pt>
    <dgm:pt modelId="{335C9D6C-82EE-AB48-9791-8CC26275B447}">
      <dgm:prSet phldrT="[Text]"/>
      <dgm:spPr/>
      <dgm:t>
        <a:bodyPr/>
        <a:lstStyle/>
        <a:p>
          <a:r>
            <a:rPr lang="en-GB" dirty="0" err="1"/>
            <a:t>ekra</a:t>
          </a:r>
          <a:endParaRPr lang="en-GB" dirty="0"/>
        </a:p>
      </dgm:t>
    </dgm:pt>
    <dgm:pt modelId="{06E61538-5C9C-F24B-B922-5C39DEB3BCA1}" type="parTrans" cxnId="{5E13DA6D-7461-8648-B978-67D3C1C08DA3}">
      <dgm:prSet/>
      <dgm:spPr/>
      <dgm:t>
        <a:bodyPr/>
        <a:lstStyle/>
        <a:p>
          <a:endParaRPr lang="en-GB"/>
        </a:p>
      </dgm:t>
    </dgm:pt>
    <dgm:pt modelId="{E7C1698C-FF55-6C45-8FF8-8AB3BC80761C}" type="sibTrans" cxnId="{5E13DA6D-7461-8648-B978-67D3C1C08DA3}">
      <dgm:prSet/>
      <dgm:spPr/>
      <dgm:t>
        <a:bodyPr/>
        <a:lstStyle/>
        <a:p>
          <a:endParaRPr lang="en-GB"/>
        </a:p>
      </dgm:t>
    </dgm:pt>
    <dgm:pt modelId="{261D890B-6FAA-734D-8976-4ED198B86C99}">
      <dgm:prSet phldrT="[Text]"/>
      <dgm:spPr/>
      <dgm:t>
        <a:bodyPr/>
        <a:lstStyle/>
        <a:p>
          <a:r>
            <a:rPr lang="en-GB" dirty="0"/>
            <a:t>probability</a:t>
          </a:r>
        </a:p>
      </dgm:t>
    </dgm:pt>
    <dgm:pt modelId="{A261BBD4-5D8A-504D-9FC7-8E2339C0991E}" type="parTrans" cxnId="{AB667FBC-4B7A-CF42-8354-5F63F44F194F}">
      <dgm:prSet/>
      <dgm:spPr/>
      <dgm:t>
        <a:bodyPr/>
        <a:lstStyle/>
        <a:p>
          <a:endParaRPr lang="en-GB"/>
        </a:p>
      </dgm:t>
    </dgm:pt>
    <dgm:pt modelId="{CA73BDBB-63FF-CA41-B0A3-09565D0F4EE9}" type="sibTrans" cxnId="{AB667FBC-4B7A-CF42-8354-5F63F44F194F}">
      <dgm:prSet/>
      <dgm:spPr/>
      <dgm:t>
        <a:bodyPr/>
        <a:lstStyle/>
        <a:p>
          <a:endParaRPr lang="en-GB"/>
        </a:p>
      </dgm:t>
    </dgm:pt>
    <dgm:pt modelId="{61331E41-1256-4149-9AD2-22CD8100F658}">
      <dgm:prSet phldrT="[Text]"/>
      <dgm:spPr/>
      <dgm:t>
        <a:bodyPr/>
        <a:lstStyle/>
        <a:p>
          <a:r>
            <a:rPr lang="en-GB" dirty="0" err="1"/>
            <a:t>corr</a:t>
          </a:r>
          <a:endParaRPr lang="en-GB" dirty="0"/>
        </a:p>
      </dgm:t>
    </dgm:pt>
    <dgm:pt modelId="{9774F5F6-250F-934B-ACBB-25091DA2A7F5}" type="parTrans" cxnId="{7DE75C41-9E10-1F44-B29D-F45D78072F08}">
      <dgm:prSet/>
      <dgm:spPr/>
      <dgm:t>
        <a:bodyPr/>
        <a:lstStyle/>
        <a:p>
          <a:endParaRPr lang="en-GB"/>
        </a:p>
      </dgm:t>
    </dgm:pt>
    <dgm:pt modelId="{5881E9CF-225A-7541-8F90-8CF603883B91}" type="sibTrans" cxnId="{7DE75C41-9E10-1F44-B29D-F45D78072F08}">
      <dgm:prSet/>
      <dgm:spPr/>
      <dgm:t>
        <a:bodyPr/>
        <a:lstStyle/>
        <a:p>
          <a:endParaRPr lang="en-GB"/>
        </a:p>
      </dgm:t>
    </dgm:pt>
    <dgm:pt modelId="{576B9DC5-7A11-3E4B-9498-10D3FFE56275}">
      <dgm:prSet phldrT="[Text]"/>
      <dgm:spPr/>
      <dgm:t>
        <a:bodyPr/>
        <a:lstStyle/>
        <a:p>
          <a:r>
            <a:rPr lang="en-GB" dirty="0"/>
            <a:t>Tracker</a:t>
          </a:r>
        </a:p>
      </dgm:t>
    </dgm:pt>
    <dgm:pt modelId="{87B7EF90-DCF7-8C4A-86BD-B29460D7177B}" type="parTrans" cxnId="{9585A6C3-11DF-2244-B254-E5FD0DBBE089}">
      <dgm:prSet/>
      <dgm:spPr/>
      <dgm:t>
        <a:bodyPr/>
        <a:lstStyle/>
        <a:p>
          <a:endParaRPr lang="en-GB"/>
        </a:p>
      </dgm:t>
    </dgm:pt>
    <dgm:pt modelId="{1EED5922-1188-BE4F-980D-AD5E0222EA82}" type="sibTrans" cxnId="{9585A6C3-11DF-2244-B254-E5FD0DBBE089}">
      <dgm:prSet/>
      <dgm:spPr/>
      <dgm:t>
        <a:bodyPr/>
        <a:lstStyle/>
        <a:p>
          <a:endParaRPr lang="en-GB"/>
        </a:p>
      </dgm:t>
    </dgm:pt>
    <dgm:pt modelId="{E8CFEE83-EB7A-5D48-91FF-1358500A9206}">
      <dgm:prSet phldrT="[Text]"/>
      <dgm:spPr/>
      <dgm:t>
        <a:bodyPr/>
        <a:lstStyle/>
        <a:p>
          <a:r>
            <a:rPr lang="en-GB" dirty="0" err="1"/>
            <a:t>na_locations</a:t>
          </a:r>
          <a:endParaRPr lang="en-GB" dirty="0"/>
        </a:p>
      </dgm:t>
    </dgm:pt>
    <dgm:pt modelId="{BD259962-73A8-2C46-8A44-5285CBF93411}" type="parTrans" cxnId="{8125DB82-26E2-6741-9102-68068D0A164C}">
      <dgm:prSet/>
      <dgm:spPr/>
      <dgm:t>
        <a:bodyPr/>
        <a:lstStyle/>
        <a:p>
          <a:endParaRPr lang="en-GB"/>
        </a:p>
      </dgm:t>
    </dgm:pt>
    <dgm:pt modelId="{B93578CA-D1A7-534A-B93D-85EF15F579B7}" type="sibTrans" cxnId="{8125DB82-26E2-6741-9102-68068D0A164C}">
      <dgm:prSet/>
      <dgm:spPr/>
      <dgm:t>
        <a:bodyPr/>
        <a:lstStyle/>
        <a:p>
          <a:endParaRPr lang="en-GB"/>
        </a:p>
      </dgm:t>
    </dgm:pt>
    <dgm:pt modelId="{339119B2-A773-084E-BFC0-5A97378944C5}">
      <dgm:prSet phldrT="[Text]"/>
      <dgm:spPr/>
      <dgm:t>
        <a:bodyPr/>
        <a:lstStyle/>
        <a:p>
          <a:r>
            <a:rPr lang="en-GB" dirty="0" err="1"/>
            <a:t>hop_counter</a:t>
          </a:r>
          <a:endParaRPr lang="en-GB" dirty="0"/>
        </a:p>
      </dgm:t>
    </dgm:pt>
    <dgm:pt modelId="{CBEB91E9-4C1E-4042-B866-FD916F59DC3C}" type="parTrans" cxnId="{9488B295-A8CC-9845-9DC0-BB76E4700558}">
      <dgm:prSet/>
      <dgm:spPr/>
      <dgm:t>
        <a:bodyPr/>
        <a:lstStyle/>
        <a:p>
          <a:endParaRPr lang="en-GB"/>
        </a:p>
      </dgm:t>
    </dgm:pt>
    <dgm:pt modelId="{E6673188-8F9C-C347-BD5B-F80FE0D07A29}" type="sibTrans" cxnId="{9488B295-A8CC-9845-9DC0-BB76E4700558}">
      <dgm:prSet/>
      <dgm:spPr/>
      <dgm:t>
        <a:bodyPr/>
        <a:lstStyle/>
        <a:p>
          <a:endParaRPr lang="en-GB"/>
        </a:p>
      </dgm:t>
    </dgm:pt>
    <dgm:pt modelId="{7CB3A9B8-ED27-0140-84C8-4E16AA2849F3}">
      <dgm:prSet phldrT="[Text]"/>
      <dgm:spPr/>
      <dgm:t>
        <a:bodyPr/>
        <a:lstStyle/>
        <a:p>
          <a:r>
            <a:rPr lang="en-GB" dirty="0"/>
            <a:t>displacements</a:t>
          </a:r>
        </a:p>
      </dgm:t>
    </dgm:pt>
    <dgm:pt modelId="{B7499DFB-AFA5-6748-A2FC-A775F41CD49C}" type="parTrans" cxnId="{6DB2B216-5E84-844E-B54B-974B9D0F718E}">
      <dgm:prSet/>
      <dgm:spPr/>
      <dgm:t>
        <a:bodyPr/>
        <a:lstStyle/>
        <a:p>
          <a:endParaRPr lang="en-GB"/>
        </a:p>
      </dgm:t>
    </dgm:pt>
    <dgm:pt modelId="{12531025-A175-CF41-A570-E2D02BF652B3}" type="sibTrans" cxnId="{6DB2B216-5E84-844E-B54B-974B9D0F718E}">
      <dgm:prSet/>
      <dgm:spPr/>
      <dgm:t>
        <a:bodyPr/>
        <a:lstStyle/>
        <a:p>
          <a:endParaRPr lang="en-GB"/>
        </a:p>
      </dgm:t>
    </dgm:pt>
    <dgm:pt modelId="{EF249A72-0083-8442-996B-2973B358607A}">
      <dgm:prSet phldrT="[Text]"/>
      <dgm:spPr/>
      <dgm:t>
        <a:bodyPr/>
        <a:lstStyle/>
        <a:p>
          <a:r>
            <a:rPr lang="en-GB" dirty="0" err="1"/>
            <a:t>calc_D_J</a:t>
          </a:r>
          <a:r>
            <a:rPr lang="en-GB" dirty="0"/>
            <a:t>()</a:t>
          </a:r>
        </a:p>
      </dgm:t>
    </dgm:pt>
    <dgm:pt modelId="{438C039F-1619-4E47-9A07-8D5FE3A6556D}" type="parTrans" cxnId="{6ACD9133-0FAB-DB4F-9F85-5BE6F374E46C}">
      <dgm:prSet/>
      <dgm:spPr/>
      <dgm:t>
        <a:bodyPr/>
        <a:lstStyle/>
        <a:p>
          <a:endParaRPr lang="en-GB"/>
        </a:p>
      </dgm:t>
    </dgm:pt>
    <dgm:pt modelId="{1B1E9E43-42A1-C640-AE4A-6CA032070858}" type="sibTrans" cxnId="{6ACD9133-0FAB-DB4F-9F85-5BE6F374E46C}">
      <dgm:prSet/>
      <dgm:spPr/>
      <dgm:t>
        <a:bodyPr/>
        <a:lstStyle/>
        <a:p>
          <a:endParaRPr lang="en-GB"/>
        </a:p>
      </dgm:t>
    </dgm:pt>
    <dgm:pt modelId="{3C0712AF-0C76-DB4D-AB8F-AFF43E1D3699}">
      <dgm:prSet phldrT="[Text]"/>
      <dgm:spPr/>
      <dgm:t>
        <a:bodyPr/>
        <a:lstStyle/>
        <a:p>
          <a:r>
            <a:rPr lang="en-GB" dirty="0" err="1"/>
            <a:t>calc_D_tracer</a:t>
          </a:r>
          <a:r>
            <a:rPr lang="en-GB" dirty="0"/>
            <a:t>()</a:t>
          </a:r>
        </a:p>
      </dgm:t>
    </dgm:pt>
    <dgm:pt modelId="{A8E72B27-B8EE-8948-A338-CE67AC9462AB}" type="parTrans" cxnId="{1372641D-4640-1243-BAF4-8BC765071117}">
      <dgm:prSet/>
      <dgm:spPr/>
      <dgm:t>
        <a:bodyPr/>
        <a:lstStyle/>
        <a:p>
          <a:endParaRPr lang="en-GB"/>
        </a:p>
      </dgm:t>
    </dgm:pt>
    <dgm:pt modelId="{F47DC052-06E4-704A-B414-42F3F75C5EEE}" type="sibTrans" cxnId="{1372641D-4640-1243-BAF4-8BC765071117}">
      <dgm:prSet/>
      <dgm:spPr/>
      <dgm:t>
        <a:bodyPr/>
        <a:lstStyle/>
        <a:p>
          <a:endParaRPr lang="en-GB"/>
        </a:p>
      </dgm:t>
    </dgm:pt>
    <dgm:pt modelId="{7C52BDBB-2DA9-4048-8A40-A9F0C2715D0A}">
      <dgm:prSet phldrT="[Text]"/>
      <dgm:spPr/>
      <dgm:t>
        <a:bodyPr/>
        <a:lstStyle/>
        <a:p>
          <a:r>
            <a:rPr lang="en-GB" dirty="0" err="1"/>
            <a:t>calc_correlation</a:t>
          </a:r>
          <a:r>
            <a:rPr lang="en-GB" dirty="0"/>
            <a:t>()</a:t>
          </a:r>
        </a:p>
      </dgm:t>
    </dgm:pt>
    <dgm:pt modelId="{3654F4A8-9ECC-EA44-A926-DE4A25E78958}" type="parTrans" cxnId="{6750F5F6-193F-6C4A-8C54-343B324DA9EF}">
      <dgm:prSet/>
      <dgm:spPr/>
      <dgm:t>
        <a:bodyPr/>
        <a:lstStyle/>
        <a:p>
          <a:endParaRPr lang="en-GB"/>
        </a:p>
      </dgm:t>
    </dgm:pt>
    <dgm:pt modelId="{ABB781A5-70CE-194B-BCAC-DFDD3F7785B0}" type="sibTrans" cxnId="{6750F5F6-193F-6C4A-8C54-343B324DA9EF}">
      <dgm:prSet/>
      <dgm:spPr/>
      <dgm:t>
        <a:bodyPr/>
        <a:lstStyle/>
        <a:p>
          <a:endParaRPr lang="en-GB"/>
        </a:p>
      </dgm:t>
    </dgm:pt>
    <dgm:pt modelId="{DE167A4E-A231-2C4B-BBC0-65BDD642E701}">
      <dgm:prSet phldrT="[Text]"/>
      <dgm:spPr/>
      <dgm:t>
        <a:bodyPr/>
        <a:lstStyle/>
        <a:p>
          <a:r>
            <a:rPr lang="en-GB" dirty="0" err="1"/>
            <a:t>calc_conductivity</a:t>
          </a:r>
          <a:r>
            <a:rPr lang="en-GB" dirty="0"/>
            <a:t>()</a:t>
          </a:r>
        </a:p>
      </dgm:t>
    </dgm:pt>
    <dgm:pt modelId="{8A8FFF47-FED8-AC49-BBD1-F291B7A1EDB9}" type="parTrans" cxnId="{33F07539-3B86-4F45-A7D6-A42015C19211}">
      <dgm:prSet/>
      <dgm:spPr/>
      <dgm:t>
        <a:bodyPr/>
        <a:lstStyle/>
        <a:p>
          <a:endParaRPr lang="en-GB"/>
        </a:p>
      </dgm:t>
    </dgm:pt>
    <dgm:pt modelId="{BE174BE9-34DC-1848-A620-AE4A85F04959}" type="sibTrans" cxnId="{33F07539-3B86-4F45-A7D6-A42015C19211}">
      <dgm:prSet/>
      <dgm:spPr/>
      <dgm:t>
        <a:bodyPr/>
        <a:lstStyle/>
        <a:p>
          <a:endParaRPr lang="en-GB"/>
        </a:p>
      </dgm:t>
    </dgm:pt>
    <dgm:pt modelId="{D36BCA3C-F922-F349-8261-20D77A694984}" type="pres">
      <dgm:prSet presAssocID="{A3569E9C-70CC-F449-B11E-E22A165289FD}" presName="Name0" presStyleCnt="0">
        <dgm:presLayoutVars>
          <dgm:dir/>
          <dgm:animLvl val="lvl"/>
          <dgm:resizeHandles val="exact"/>
        </dgm:presLayoutVars>
      </dgm:prSet>
      <dgm:spPr/>
    </dgm:pt>
    <dgm:pt modelId="{2B5ADCBF-9C1B-BC4D-8948-83024DC5C562}" type="pres">
      <dgm:prSet presAssocID="{D33C4196-C5DF-5540-8322-BCB6C00D41DB}" presName="composite" presStyleCnt="0"/>
      <dgm:spPr/>
    </dgm:pt>
    <dgm:pt modelId="{1244E174-9A37-7A46-B647-0AD3F8AC660F}" type="pres">
      <dgm:prSet presAssocID="{D33C4196-C5DF-5540-8322-BCB6C00D41D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9348B44-6110-CD49-A540-02D5CBC08FAF}" type="pres">
      <dgm:prSet presAssocID="{D33C4196-C5DF-5540-8322-BCB6C00D41DB}" presName="desTx" presStyleLbl="alignAccFollowNode1" presStyleIdx="0" presStyleCnt="2">
        <dgm:presLayoutVars>
          <dgm:bulletEnabled val="1"/>
        </dgm:presLayoutVars>
      </dgm:prSet>
      <dgm:spPr/>
    </dgm:pt>
    <dgm:pt modelId="{D79DF0F1-7041-3E4D-BDDD-5645815A7BE7}" type="pres">
      <dgm:prSet presAssocID="{F5023250-2003-6644-B929-E1ABC66E1699}" presName="space" presStyleCnt="0"/>
      <dgm:spPr/>
    </dgm:pt>
    <dgm:pt modelId="{D2F5762B-961B-1E4C-B655-FFFE9CD7A7F4}" type="pres">
      <dgm:prSet presAssocID="{576B9DC5-7A11-3E4B-9498-10D3FFE56275}" presName="composite" presStyleCnt="0"/>
      <dgm:spPr/>
    </dgm:pt>
    <dgm:pt modelId="{E94762BA-2271-1E4C-B73A-AD83DA7971A9}" type="pres">
      <dgm:prSet presAssocID="{576B9DC5-7A11-3E4B-9498-10D3FFE5627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C4FF02D-40C7-5743-9734-AD30CDA65C1D}" type="pres">
      <dgm:prSet presAssocID="{576B9DC5-7A11-3E4B-9498-10D3FFE5627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B59050D-14CD-0C49-94AA-41F6D16F7F97}" type="presOf" srcId="{23F9A094-2FF7-AF4B-9039-EDA2080D5F0A}" destId="{D9348B44-6110-CD49-A540-02D5CBC08FAF}" srcOrd="0" destOrd="2" presId="urn:microsoft.com/office/officeart/2005/8/layout/hList1"/>
    <dgm:cxn modelId="{6DB2B216-5E84-844E-B54B-974B9D0F718E}" srcId="{576B9DC5-7A11-3E4B-9498-10D3FFE56275}" destId="{7CB3A9B8-ED27-0140-84C8-4E16AA2849F3}" srcOrd="2" destOrd="0" parTransId="{B7499DFB-AFA5-6748-A2FC-A775F41CD49C}" sibTransId="{12531025-A175-CF41-A570-E2D02BF652B3}"/>
    <dgm:cxn modelId="{0499151C-F7DA-904C-95A8-4B25F3F7DD20}" type="presOf" srcId="{D158DDEF-E417-0E43-BEDE-8783CBD47E83}" destId="{D9348B44-6110-CD49-A540-02D5CBC08FAF}" srcOrd="0" destOrd="0" presId="urn:microsoft.com/office/officeart/2005/8/layout/hList1"/>
    <dgm:cxn modelId="{1372641D-4640-1243-BAF4-8BC765071117}" srcId="{576B9DC5-7A11-3E4B-9498-10D3FFE56275}" destId="{3C0712AF-0C76-DB4D-AB8F-AFF43E1D3699}" srcOrd="4" destOrd="0" parTransId="{A8E72B27-B8EE-8948-A338-CE67AC9462AB}" sibTransId="{F47DC052-06E4-704A-B414-42F3F75C5EEE}"/>
    <dgm:cxn modelId="{1FC7CC2D-38AA-6646-B087-39E546DCCF46}" srcId="{D33C4196-C5DF-5540-8322-BCB6C00D41DB}" destId="{23F9A094-2FF7-AF4B-9039-EDA2080D5F0A}" srcOrd="2" destOrd="0" parTransId="{F24A81CA-8C52-B94A-BF5A-5D4D51671731}" sibTransId="{790058D6-6C15-904B-8E95-DE7BB9ED32B2}"/>
    <dgm:cxn modelId="{6ACD9133-0FAB-DB4F-9F85-5BE6F374E46C}" srcId="{576B9DC5-7A11-3E4B-9498-10D3FFE56275}" destId="{EF249A72-0083-8442-996B-2973B358607A}" srcOrd="3" destOrd="0" parTransId="{438C039F-1619-4E47-9A07-8D5FE3A6556D}" sibTransId="{1B1E9E43-42A1-C640-AE4A-6CA032070858}"/>
    <dgm:cxn modelId="{33F07539-3B86-4F45-A7D6-A42015C19211}" srcId="{576B9DC5-7A11-3E4B-9498-10D3FFE56275}" destId="{DE167A4E-A231-2C4B-BBC0-65BDD642E701}" srcOrd="6" destOrd="0" parTransId="{8A8FFF47-FED8-AC49-BBD1-F291B7A1EDB9}" sibTransId="{BE174BE9-34DC-1848-A620-AE4A85F04959}"/>
    <dgm:cxn modelId="{79147440-47AD-094A-B564-4AD53B735755}" type="presOf" srcId="{335C9D6C-82EE-AB48-9791-8CC26275B447}" destId="{D9348B44-6110-CD49-A540-02D5CBC08FAF}" srcOrd="0" destOrd="5" presId="urn:microsoft.com/office/officeart/2005/8/layout/hList1"/>
    <dgm:cxn modelId="{7F1C7F60-D836-F74C-AD0D-078735DEA1C8}" type="presOf" srcId="{EF249A72-0083-8442-996B-2973B358607A}" destId="{CC4FF02D-40C7-5743-9734-AD30CDA65C1D}" srcOrd="0" destOrd="3" presId="urn:microsoft.com/office/officeart/2005/8/layout/hList1"/>
    <dgm:cxn modelId="{7DE75C41-9E10-1F44-B29D-F45D78072F08}" srcId="{D33C4196-C5DF-5540-8322-BCB6C00D41DB}" destId="{61331E41-1256-4149-9AD2-22CD8100F658}" srcOrd="4" destOrd="0" parTransId="{9774F5F6-250F-934B-ACBB-25091DA2A7F5}" sibTransId="{5881E9CF-225A-7541-8F90-8CF603883B91}"/>
    <dgm:cxn modelId="{02DB7166-DFF9-8440-991E-A0B5881EC2F1}" srcId="{D33C4196-C5DF-5540-8322-BCB6C00D41DB}" destId="{83249107-30D6-A046-B434-1A678067DCD4}" srcOrd="1" destOrd="0" parTransId="{B5B5AFE6-B67F-5E49-9DB1-EA977A27C4C4}" sibTransId="{31F80229-4C37-9F45-8D70-23D3D8DABD40}"/>
    <dgm:cxn modelId="{E41EE068-5BF7-C145-8C86-4E0C2B1AB412}" type="presOf" srcId="{7CB3A9B8-ED27-0140-84C8-4E16AA2849F3}" destId="{CC4FF02D-40C7-5743-9734-AD30CDA65C1D}" srcOrd="0" destOrd="2" presId="urn:microsoft.com/office/officeart/2005/8/layout/hList1"/>
    <dgm:cxn modelId="{4A5B966A-ED08-7041-840A-87FF552946C6}" type="presOf" srcId="{576B9DC5-7A11-3E4B-9498-10D3FFE56275}" destId="{E94762BA-2271-1E4C-B73A-AD83DA7971A9}" srcOrd="0" destOrd="0" presId="urn:microsoft.com/office/officeart/2005/8/layout/hList1"/>
    <dgm:cxn modelId="{5E13DA6D-7461-8648-B978-67D3C1C08DA3}" srcId="{D33C4196-C5DF-5540-8322-BCB6C00D41DB}" destId="{335C9D6C-82EE-AB48-9791-8CC26275B447}" srcOrd="5" destOrd="0" parTransId="{06E61538-5C9C-F24B-B922-5C39DEB3BCA1}" sibTransId="{E7C1698C-FF55-6C45-8FF8-8AB3BC80761C}"/>
    <dgm:cxn modelId="{7794834F-43D0-0546-8FD1-A9AFEAFFF79B}" srcId="{D33C4196-C5DF-5540-8322-BCB6C00D41DB}" destId="{81475825-BF91-7F43-9A58-CE3EB4CD2896}" srcOrd="3" destOrd="0" parTransId="{18F70978-659F-9443-AD53-94CF55401783}" sibTransId="{5853CCFF-B3BB-AE41-B57E-F6854C1BD6FF}"/>
    <dgm:cxn modelId="{2DFA2279-821C-4B46-83EB-171A3D82FED4}" type="presOf" srcId="{A3569E9C-70CC-F449-B11E-E22A165289FD}" destId="{D36BCA3C-F922-F349-8261-20D77A694984}" srcOrd="0" destOrd="0" presId="urn:microsoft.com/office/officeart/2005/8/layout/hList1"/>
    <dgm:cxn modelId="{CB209379-CAAD-BD42-87FB-F35A72B5D345}" type="presOf" srcId="{DE167A4E-A231-2C4B-BBC0-65BDD642E701}" destId="{CC4FF02D-40C7-5743-9734-AD30CDA65C1D}" srcOrd="0" destOrd="6" presId="urn:microsoft.com/office/officeart/2005/8/layout/hList1"/>
    <dgm:cxn modelId="{2876B57B-71F2-8744-9C99-B6D1EE4A6DF1}" type="presOf" srcId="{D33C4196-C5DF-5540-8322-BCB6C00D41DB}" destId="{1244E174-9A37-7A46-B647-0AD3F8AC660F}" srcOrd="0" destOrd="0" presId="urn:microsoft.com/office/officeart/2005/8/layout/hList1"/>
    <dgm:cxn modelId="{8125DB82-26E2-6741-9102-68068D0A164C}" srcId="{576B9DC5-7A11-3E4B-9498-10D3FFE56275}" destId="{E8CFEE83-EB7A-5D48-91FF-1358500A9206}" srcOrd="0" destOrd="0" parTransId="{BD259962-73A8-2C46-8A44-5285CBF93411}" sibTransId="{B93578CA-D1A7-534A-B93D-85EF15F579B7}"/>
    <dgm:cxn modelId="{DE129E90-2C64-B041-BDE2-90FC58B28946}" type="presOf" srcId="{E8CFEE83-EB7A-5D48-91FF-1358500A9206}" destId="{CC4FF02D-40C7-5743-9734-AD30CDA65C1D}" srcOrd="0" destOrd="0" presId="urn:microsoft.com/office/officeart/2005/8/layout/hList1"/>
    <dgm:cxn modelId="{9488B295-A8CC-9845-9DC0-BB76E4700558}" srcId="{576B9DC5-7A11-3E4B-9498-10D3FFE56275}" destId="{339119B2-A773-084E-BFC0-5A97378944C5}" srcOrd="1" destOrd="0" parTransId="{CBEB91E9-4C1E-4042-B866-FD916F59DC3C}" sibTransId="{E6673188-8F9C-C347-BD5B-F80FE0D07A29}"/>
    <dgm:cxn modelId="{6F01F2A2-C37A-BE43-BCD3-BE3EC0CD7E74}" type="presOf" srcId="{83249107-30D6-A046-B434-1A678067DCD4}" destId="{D9348B44-6110-CD49-A540-02D5CBC08FAF}" srcOrd="0" destOrd="1" presId="urn:microsoft.com/office/officeart/2005/8/layout/hList1"/>
    <dgm:cxn modelId="{AB667FBC-4B7A-CF42-8354-5F63F44F194F}" srcId="{D33C4196-C5DF-5540-8322-BCB6C00D41DB}" destId="{261D890B-6FAA-734D-8976-4ED198B86C99}" srcOrd="6" destOrd="0" parTransId="{A261BBD4-5D8A-504D-9FC7-8E2339C0991E}" sibTransId="{CA73BDBB-63FF-CA41-B0A3-09565D0F4EE9}"/>
    <dgm:cxn modelId="{20FADBBC-1BDE-0046-82C5-6BCCE2DAA6FD}" type="presOf" srcId="{3C0712AF-0C76-DB4D-AB8F-AFF43E1D3699}" destId="{CC4FF02D-40C7-5743-9734-AD30CDA65C1D}" srcOrd="0" destOrd="4" presId="urn:microsoft.com/office/officeart/2005/8/layout/hList1"/>
    <dgm:cxn modelId="{9585A6C3-11DF-2244-B254-E5FD0DBBE089}" srcId="{A3569E9C-70CC-F449-B11E-E22A165289FD}" destId="{576B9DC5-7A11-3E4B-9498-10D3FFE56275}" srcOrd="1" destOrd="0" parTransId="{87B7EF90-DCF7-8C4A-86BD-B29460D7177B}" sibTransId="{1EED5922-1188-BE4F-980D-AD5E0222EA82}"/>
    <dgm:cxn modelId="{CEFDE5C8-7A08-6048-850B-A487CA04623E}" type="presOf" srcId="{339119B2-A773-084E-BFC0-5A97378944C5}" destId="{CC4FF02D-40C7-5743-9734-AD30CDA65C1D}" srcOrd="0" destOrd="1" presId="urn:microsoft.com/office/officeart/2005/8/layout/hList1"/>
    <dgm:cxn modelId="{925476CF-98B6-9B45-920E-3DC4A29B5F34}" type="presOf" srcId="{261D890B-6FAA-734D-8976-4ED198B86C99}" destId="{D9348B44-6110-CD49-A540-02D5CBC08FAF}" srcOrd="0" destOrd="6" presId="urn:microsoft.com/office/officeart/2005/8/layout/hList1"/>
    <dgm:cxn modelId="{96D9ADCF-9ED8-D845-AE84-AC495E345100}" srcId="{D33C4196-C5DF-5540-8322-BCB6C00D41DB}" destId="{D158DDEF-E417-0E43-BEDE-8783CBD47E83}" srcOrd="0" destOrd="0" parTransId="{7246A0D6-769B-3D4A-B33F-C4D3EB164E8F}" sibTransId="{061E591A-F1AA-8B4C-8B23-1E6A5627D5D9}"/>
    <dgm:cxn modelId="{977A6FD7-3228-EB42-8B1A-C3CD8339912E}" srcId="{A3569E9C-70CC-F449-B11E-E22A165289FD}" destId="{D33C4196-C5DF-5540-8322-BCB6C00D41DB}" srcOrd="0" destOrd="0" parTransId="{AD6D7CAE-BFC9-CF44-B6BF-87A4216BF42B}" sibTransId="{F5023250-2003-6644-B929-E1ABC66E1699}"/>
    <dgm:cxn modelId="{75BC71DE-8C1B-2343-B63A-69CE37EB023E}" type="presOf" srcId="{61331E41-1256-4149-9AD2-22CD8100F658}" destId="{D9348B44-6110-CD49-A540-02D5CBC08FAF}" srcOrd="0" destOrd="4" presId="urn:microsoft.com/office/officeart/2005/8/layout/hList1"/>
    <dgm:cxn modelId="{7C93BFE4-1404-A54B-96A1-82E8569976AE}" type="presOf" srcId="{7C52BDBB-2DA9-4048-8A40-A9F0C2715D0A}" destId="{CC4FF02D-40C7-5743-9734-AD30CDA65C1D}" srcOrd="0" destOrd="5" presId="urn:microsoft.com/office/officeart/2005/8/layout/hList1"/>
    <dgm:cxn modelId="{6750F5F6-193F-6C4A-8C54-343B324DA9EF}" srcId="{576B9DC5-7A11-3E4B-9498-10D3FFE56275}" destId="{7C52BDBB-2DA9-4048-8A40-A9F0C2715D0A}" srcOrd="5" destOrd="0" parTransId="{3654F4A8-9ECC-EA44-A926-DE4A25E78958}" sibTransId="{ABB781A5-70CE-194B-BCAC-DFDD3F7785B0}"/>
    <dgm:cxn modelId="{6DC915FC-9777-914B-8583-B80E69163286}" type="presOf" srcId="{81475825-BF91-7F43-9A58-CE3EB4CD2896}" destId="{D9348B44-6110-CD49-A540-02D5CBC08FAF}" srcOrd="0" destOrd="3" presId="urn:microsoft.com/office/officeart/2005/8/layout/hList1"/>
    <dgm:cxn modelId="{B375455D-369D-E846-9390-C49E0CDA1548}" type="presParOf" srcId="{D36BCA3C-F922-F349-8261-20D77A694984}" destId="{2B5ADCBF-9C1B-BC4D-8948-83024DC5C562}" srcOrd="0" destOrd="0" presId="urn:microsoft.com/office/officeart/2005/8/layout/hList1"/>
    <dgm:cxn modelId="{49913164-FD2F-D544-9370-E7D4AACE390F}" type="presParOf" srcId="{2B5ADCBF-9C1B-BC4D-8948-83024DC5C562}" destId="{1244E174-9A37-7A46-B647-0AD3F8AC660F}" srcOrd="0" destOrd="0" presId="urn:microsoft.com/office/officeart/2005/8/layout/hList1"/>
    <dgm:cxn modelId="{A6E244A3-C579-6345-9199-352369F6E6E0}" type="presParOf" srcId="{2B5ADCBF-9C1B-BC4D-8948-83024DC5C562}" destId="{D9348B44-6110-CD49-A540-02D5CBC08FAF}" srcOrd="1" destOrd="0" presId="urn:microsoft.com/office/officeart/2005/8/layout/hList1"/>
    <dgm:cxn modelId="{AC15EF2C-DF4B-5E4E-8207-058DCCF44436}" type="presParOf" srcId="{D36BCA3C-F922-F349-8261-20D77A694984}" destId="{D79DF0F1-7041-3E4D-BDDD-5645815A7BE7}" srcOrd="1" destOrd="0" presId="urn:microsoft.com/office/officeart/2005/8/layout/hList1"/>
    <dgm:cxn modelId="{8437B526-3A43-FD4C-A7F2-8A891547471C}" type="presParOf" srcId="{D36BCA3C-F922-F349-8261-20D77A694984}" destId="{D2F5762B-961B-1E4C-B655-FFFE9CD7A7F4}" srcOrd="2" destOrd="0" presId="urn:microsoft.com/office/officeart/2005/8/layout/hList1"/>
    <dgm:cxn modelId="{EBE8A80D-E1BB-C94E-B954-7764149A9A39}" type="presParOf" srcId="{D2F5762B-961B-1E4C-B655-FFFE9CD7A7F4}" destId="{E94762BA-2271-1E4C-B73A-AD83DA7971A9}" srcOrd="0" destOrd="0" presId="urn:microsoft.com/office/officeart/2005/8/layout/hList1"/>
    <dgm:cxn modelId="{37E6F9D4-9642-C241-852A-5367FAB78053}" type="presParOf" srcId="{D2F5762B-961B-1E4C-B655-FFFE9CD7A7F4}" destId="{CC4FF02D-40C7-5743-9734-AD30CDA65C1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B685909-40EB-5C41-9571-ABD9C757E87C}" type="doc">
      <dgm:prSet loTypeId="urn:microsoft.com/office/officeart/2005/8/layout/process2" loCatId="" qsTypeId="urn:microsoft.com/office/officeart/2005/8/quickstyle/simple5" qsCatId="simple" csTypeId="urn:microsoft.com/office/officeart/2005/8/colors/colorful1" csCatId="colorful" phldr="1"/>
      <dgm:spPr/>
    </dgm:pt>
    <dgm:pt modelId="{DA17531C-681A-8E4A-A1EC-A7A6A5D2E1C7}">
      <dgm:prSet phldrT="[Text]"/>
      <dgm:spPr/>
      <dgm:t>
        <a:bodyPr/>
        <a:lstStyle/>
        <a:p>
          <a:r>
            <a:rPr lang="en-GB" dirty="0"/>
            <a:t>Initialization</a:t>
          </a:r>
        </a:p>
      </dgm:t>
    </dgm:pt>
    <dgm:pt modelId="{AD1754F5-BCF9-D146-84C6-8B7B6156C939}" type="parTrans" cxnId="{F4BF5001-CC20-2746-90DE-60512B591516}">
      <dgm:prSet/>
      <dgm:spPr/>
      <dgm:t>
        <a:bodyPr/>
        <a:lstStyle/>
        <a:p>
          <a:endParaRPr lang="en-GB"/>
        </a:p>
      </dgm:t>
    </dgm:pt>
    <dgm:pt modelId="{8BE67F3F-EF29-F146-A5F3-2BFF673D8DDF}" type="sibTrans" cxnId="{F4BF5001-CC20-2746-90DE-60512B591516}">
      <dgm:prSet/>
      <dgm:spPr/>
      <dgm:t>
        <a:bodyPr/>
        <a:lstStyle/>
        <a:p>
          <a:endParaRPr lang="en-GB"/>
        </a:p>
      </dgm:t>
    </dgm:pt>
    <dgm:pt modelId="{1696FFBD-57A9-974D-BC71-58F45CFE8634}">
      <dgm:prSet phldrT="[Text]"/>
      <dgm:spPr/>
      <dgm:t>
        <a:bodyPr/>
        <a:lstStyle/>
        <a:p>
          <a:r>
            <a:rPr lang="en-GB" dirty="0"/>
            <a:t>Propose Event</a:t>
          </a:r>
        </a:p>
      </dgm:t>
    </dgm:pt>
    <dgm:pt modelId="{FE2C8FC8-6E01-1543-8496-EF954121ACDE}" type="parTrans" cxnId="{F93620A7-8EF4-2A46-BD65-6EA144807A56}">
      <dgm:prSet/>
      <dgm:spPr/>
      <dgm:t>
        <a:bodyPr/>
        <a:lstStyle/>
        <a:p>
          <a:endParaRPr lang="en-GB"/>
        </a:p>
      </dgm:t>
    </dgm:pt>
    <dgm:pt modelId="{9B4D0F8E-0C22-8446-829A-6CE3891995F6}" type="sibTrans" cxnId="{F93620A7-8EF4-2A46-BD65-6EA144807A56}">
      <dgm:prSet/>
      <dgm:spPr/>
      <dgm:t>
        <a:bodyPr/>
        <a:lstStyle/>
        <a:p>
          <a:endParaRPr lang="en-GB"/>
        </a:p>
      </dgm:t>
    </dgm:pt>
    <dgm:pt modelId="{11737D73-C97E-7247-9182-29B4DE6E9AAF}">
      <dgm:prSet phldrT="[Text]"/>
      <dgm:spPr/>
      <dgm:t>
        <a:bodyPr/>
        <a:lstStyle/>
        <a:p>
          <a:r>
            <a:rPr lang="en-GB" dirty="0"/>
            <a:t>Update Event</a:t>
          </a:r>
        </a:p>
      </dgm:t>
    </dgm:pt>
    <dgm:pt modelId="{7E7D58F5-D68B-724E-B833-5C52B63D1FD4}" type="parTrans" cxnId="{40F6DA3E-0354-2B45-853C-EED50E6D5DA7}">
      <dgm:prSet/>
      <dgm:spPr/>
      <dgm:t>
        <a:bodyPr/>
        <a:lstStyle/>
        <a:p>
          <a:endParaRPr lang="en-GB"/>
        </a:p>
      </dgm:t>
    </dgm:pt>
    <dgm:pt modelId="{8D208AA5-B1C5-E94A-8156-9B1AFDB24A16}" type="sibTrans" cxnId="{40F6DA3E-0354-2B45-853C-EED50E6D5DA7}">
      <dgm:prSet/>
      <dgm:spPr/>
      <dgm:t>
        <a:bodyPr/>
        <a:lstStyle/>
        <a:p>
          <a:endParaRPr lang="en-GB"/>
        </a:p>
      </dgm:t>
    </dgm:pt>
    <dgm:pt modelId="{75B3E255-654D-BE44-B3BF-1495B2764EEA}">
      <dgm:prSet phldrT="[Text]"/>
      <dgm:spPr/>
      <dgm:t>
        <a:bodyPr/>
        <a:lstStyle/>
        <a:p>
          <a:r>
            <a:rPr lang="en-GB" dirty="0"/>
            <a:t>Summary</a:t>
          </a:r>
        </a:p>
      </dgm:t>
    </dgm:pt>
    <dgm:pt modelId="{7B5D89B1-00BE-284A-912A-F07F24FAB33B}" type="parTrans" cxnId="{553C54C1-2AE1-944B-AEF9-6A5CEBB98472}">
      <dgm:prSet/>
      <dgm:spPr/>
      <dgm:t>
        <a:bodyPr/>
        <a:lstStyle/>
        <a:p>
          <a:endParaRPr lang="en-GB"/>
        </a:p>
      </dgm:t>
    </dgm:pt>
    <dgm:pt modelId="{74E20617-CA33-464C-8B26-4225A2F38B77}" type="sibTrans" cxnId="{553C54C1-2AE1-944B-AEF9-6A5CEBB98472}">
      <dgm:prSet/>
      <dgm:spPr/>
      <dgm:t>
        <a:bodyPr/>
        <a:lstStyle/>
        <a:p>
          <a:endParaRPr lang="en-GB"/>
        </a:p>
      </dgm:t>
    </dgm:pt>
    <dgm:pt modelId="{F24BA90B-0DAE-9C4C-B12B-544B356E984B}">
      <dgm:prSet phldrT="[Text]"/>
      <dgm:spPr/>
      <dgm:t>
        <a:bodyPr/>
        <a:lstStyle/>
        <a:p>
          <a:r>
            <a:rPr lang="en-GB" dirty="0"/>
            <a:t>occupation, correlation, E</a:t>
          </a:r>
          <a:r>
            <a:rPr lang="en-GB" baseline="-25000" dirty="0"/>
            <a:t>KRA, </a:t>
          </a:r>
          <a:r>
            <a:rPr lang="en-GB" dirty="0"/>
            <a:t>probability and time</a:t>
          </a:r>
        </a:p>
      </dgm:t>
    </dgm:pt>
    <dgm:pt modelId="{99E25865-8071-8D47-92D1-6525019BC4DC}" type="parTrans" cxnId="{2E70D447-D66E-2540-A6DC-48838CBF16A1}">
      <dgm:prSet/>
      <dgm:spPr/>
      <dgm:t>
        <a:bodyPr/>
        <a:lstStyle/>
        <a:p>
          <a:endParaRPr lang="en-GB"/>
        </a:p>
      </dgm:t>
    </dgm:pt>
    <dgm:pt modelId="{FA362A54-4E18-0E4B-9733-3874E35A9FCE}" type="sibTrans" cxnId="{2E70D447-D66E-2540-A6DC-48838CBF16A1}">
      <dgm:prSet/>
      <dgm:spPr/>
      <dgm:t>
        <a:bodyPr/>
        <a:lstStyle/>
        <a:p>
          <a:endParaRPr lang="en-GB"/>
        </a:p>
      </dgm:t>
    </dgm:pt>
    <dgm:pt modelId="{BB1B492A-BDE7-9C42-B6F6-B31D7A60BDD5}">
      <dgm:prSet phldrT="[Text]"/>
      <dgm:spPr/>
      <dgm:t>
        <a:bodyPr/>
        <a:lstStyle/>
        <a:p>
          <a:r>
            <a:rPr lang="en-GB" dirty="0"/>
            <a:t>Na diffusion</a:t>
          </a:r>
        </a:p>
      </dgm:t>
    </dgm:pt>
    <dgm:pt modelId="{0B01427A-7976-7847-95BC-0DD627C4286F}" type="parTrans" cxnId="{8A64D99F-54B1-8E4D-9304-14A365C78299}">
      <dgm:prSet/>
      <dgm:spPr/>
      <dgm:t>
        <a:bodyPr/>
        <a:lstStyle/>
        <a:p>
          <a:endParaRPr lang="en-GB"/>
        </a:p>
      </dgm:t>
    </dgm:pt>
    <dgm:pt modelId="{2465A727-9D10-734E-BB9D-C38DD71AADC7}" type="sibTrans" cxnId="{8A64D99F-54B1-8E4D-9304-14A365C78299}">
      <dgm:prSet/>
      <dgm:spPr/>
      <dgm:t>
        <a:bodyPr/>
        <a:lstStyle/>
        <a:p>
          <a:endParaRPr lang="en-GB"/>
        </a:p>
      </dgm:t>
    </dgm:pt>
    <dgm:pt modelId="{8F1B103D-7EC9-0F46-B490-B491626A28B3}">
      <dgm:prSet phldrT="[Text]"/>
      <dgm:spPr/>
      <dgm:t>
        <a:bodyPr/>
        <a:lstStyle/>
        <a:p>
          <a:r>
            <a:rPr lang="en-GB" dirty="0"/>
            <a:t>Update Tracker</a:t>
          </a:r>
        </a:p>
      </dgm:t>
    </dgm:pt>
    <dgm:pt modelId="{F8ADE8FF-44AA-7F4A-B407-B3913F357A39}" type="parTrans" cxnId="{CFDF4373-8FD5-814A-B589-412E0AD92AF0}">
      <dgm:prSet/>
      <dgm:spPr/>
      <dgm:t>
        <a:bodyPr/>
        <a:lstStyle/>
        <a:p>
          <a:endParaRPr lang="en-GB"/>
        </a:p>
      </dgm:t>
    </dgm:pt>
    <dgm:pt modelId="{126388AE-B173-E949-9D77-DDC469E2732B}" type="sibTrans" cxnId="{CFDF4373-8FD5-814A-B589-412E0AD92AF0}">
      <dgm:prSet/>
      <dgm:spPr/>
      <dgm:t>
        <a:bodyPr/>
        <a:lstStyle/>
        <a:p>
          <a:endParaRPr lang="en-GB"/>
        </a:p>
      </dgm:t>
    </dgm:pt>
    <dgm:pt modelId="{59525673-048E-6344-83AF-F47868C42AE8}">
      <dgm:prSet phldrT="[Text]"/>
      <dgm:spPr/>
      <dgm:t>
        <a:bodyPr/>
        <a:lstStyle/>
        <a:p>
          <a:r>
            <a:rPr lang="en-GB" dirty="0"/>
            <a:t>displacement for each Na</a:t>
          </a:r>
        </a:p>
      </dgm:t>
    </dgm:pt>
    <dgm:pt modelId="{2CEBFA99-D89F-C74C-A3F4-2BF4AF443595}" type="parTrans" cxnId="{CA1EACBF-1F88-EF41-8DD2-09A9179CA64D}">
      <dgm:prSet/>
      <dgm:spPr/>
      <dgm:t>
        <a:bodyPr/>
        <a:lstStyle/>
        <a:p>
          <a:endParaRPr lang="en-GB"/>
        </a:p>
      </dgm:t>
    </dgm:pt>
    <dgm:pt modelId="{9EE1AC48-0221-AA49-B77C-3179A9E41D44}" type="sibTrans" cxnId="{CA1EACBF-1F88-EF41-8DD2-09A9179CA64D}">
      <dgm:prSet/>
      <dgm:spPr/>
      <dgm:t>
        <a:bodyPr/>
        <a:lstStyle/>
        <a:p>
          <a:endParaRPr lang="en-GB"/>
        </a:p>
      </dgm:t>
    </dgm:pt>
    <dgm:pt modelId="{EB8ED5E9-6498-E64B-B720-3002C505B3C4}">
      <dgm:prSet phldrT="[Text]"/>
      <dgm:spPr/>
      <dgm:t>
        <a:bodyPr/>
        <a:lstStyle/>
        <a:p>
          <a:r>
            <a:rPr lang="en-GB" dirty="0"/>
            <a:t>Na location, </a:t>
          </a:r>
          <a:r>
            <a:rPr lang="en-GB" dirty="0" err="1"/>
            <a:t>hop_counter</a:t>
          </a:r>
          <a:endParaRPr lang="en-GB" dirty="0"/>
        </a:p>
      </dgm:t>
    </dgm:pt>
    <dgm:pt modelId="{C5865D6B-D085-DA44-82CC-2E0299D886CE}" type="parTrans" cxnId="{E52E8427-4B8D-2B45-864C-490D74FE5FC8}">
      <dgm:prSet/>
      <dgm:spPr/>
      <dgm:t>
        <a:bodyPr/>
        <a:lstStyle/>
        <a:p>
          <a:endParaRPr lang="en-GB"/>
        </a:p>
      </dgm:t>
    </dgm:pt>
    <dgm:pt modelId="{C3B4D3DC-BB22-EA40-9F8D-48B397BE08CD}" type="sibTrans" cxnId="{E52E8427-4B8D-2B45-864C-490D74FE5FC8}">
      <dgm:prSet/>
      <dgm:spPr/>
      <dgm:t>
        <a:bodyPr/>
        <a:lstStyle/>
        <a:p>
          <a:endParaRPr lang="en-GB"/>
        </a:p>
      </dgm:t>
    </dgm:pt>
    <dgm:pt modelId="{585EFB23-DF62-554D-BAE7-9DCEFB614429}">
      <dgm:prSet/>
      <dgm:spPr/>
      <dgm:t>
        <a:bodyPr/>
        <a:lstStyle/>
        <a:p>
          <a:r>
            <a:rPr lang="en-GB" dirty="0"/>
            <a:t>events and tracker</a:t>
          </a:r>
        </a:p>
      </dgm:t>
    </dgm:pt>
    <dgm:pt modelId="{6B3A3169-9D1D-724F-92AA-136D24D876C4}" type="parTrans" cxnId="{97F37892-3BCF-5C43-A7BD-29D70320DFD5}">
      <dgm:prSet/>
      <dgm:spPr/>
      <dgm:t>
        <a:bodyPr/>
        <a:lstStyle/>
        <a:p>
          <a:endParaRPr lang="en-GB"/>
        </a:p>
      </dgm:t>
    </dgm:pt>
    <dgm:pt modelId="{AC188A58-1A63-3346-AE0E-8BAA7F342B93}" type="sibTrans" cxnId="{97F37892-3BCF-5C43-A7BD-29D70320DFD5}">
      <dgm:prSet/>
      <dgm:spPr/>
      <dgm:t>
        <a:bodyPr/>
        <a:lstStyle/>
        <a:p>
          <a:endParaRPr lang="en-GB"/>
        </a:p>
      </dgm:t>
    </dgm:pt>
    <dgm:pt modelId="{05821307-3F7F-E648-BF3A-4DDB31CCC9BE}">
      <dgm:prSet phldrT="[Text]"/>
      <dgm:spPr/>
      <dgm:t>
        <a:bodyPr/>
        <a:lstStyle/>
        <a:p>
          <a:r>
            <a:rPr lang="en-GB" dirty="0"/>
            <a:t>calculate D</a:t>
          </a:r>
          <a:r>
            <a:rPr lang="en-GB" baseline="-25000" dirty="0"/>
            <a:t>J</a:t>
          </a:r>
          <a:r>
            <a:rPr lang="en-GB" dirty="0"/>
            <a:t>, D*, f and conductivity</a:t>
          </a:r>
        </a:p>
      </dgm:t>
    </dgm:pt>
    <dgm:pt modelId="{B341A109-F9C3-A142-B398-9F7F3FA0EA29}" type="parTrans" cxnId="{7E78CE67-B0BC-3049-BFF4-95F059F1CC60}">
      <dgm:prSet/>
      <dgm:spPr/>
      <dgm:t>
        <a:bodyPr/>
        <a:lstStyle/>
        <a:p>
          <a:endParaRPr lang="en-GB"/>
        </a:p>
      </dgm:t>
    </dgm:pt>
    <dgm:pt modelId="{441328DB-08C1-1347-AEB7-BB4BDA378659}" type="sibTrans" cxnId="{7E78CE67-B0BC-3049-BFF4-95F059F1CC60}">
      <dgm:prSet/>
      <dgm:spPr/>
      <dgm:t>
        <a:bodyPr/>
        <a:lstStyle/>
        <a:p>
          <a:endParaRPr lang="en-GB"/>
        </a:p>
      </dgm:t>
    </dgm:pt>
    <dgm:pt modelId="{DF093FF5-B1A0-4B45-AD73-718E05153DA0}" type="pres">
      <dgm:prSet presAssocID="{0B685909-40EB-5C41-9571-ABD9C757E87C}" presName="linearFlow" presStyleCnt="0">
        <dgm:presLayoutVars>
          <dgm:resizeHandles val="exact"/>
        </dgm:presLayoutVars>
      </dgm:prSet>
      <dgm:spPr/>
    </dgm:pt>
    <dgm:pt modelId="{E479AEC2-6E94-1B41-98D9-4CF4675D46BC}" type="pres">
      <dgm:prSet presAssocID="{DA17531C-681A-8E4A-A1EC-A7A6A5D2E1C7}" presName="node" presStyleLbl="node1" presStyleIdx="0" presStyleCnt="5">
        <dgm:presLayoutVars>
          <dgm:bulletEnabled val="1"/>
        </dgm:presLayoutVars>
      </dgm:prSet>
      <dgm:spPr/>
    </dgm:pt>
    <dgm:pt modelId="{D095F43B-8165-3849-8EAC-7B81E6162410}" type="pres">
      <dgm:prSet presAssocID="{8BE67F3F-EF29-F146-A5F3-2BFF673D8DDF}" presName="sibTrans" presStyleLbl="sibTrans2D1" presStyleIdx="0" presStyleCnt="4"/>
      <dgm:spPr/>
    </dgm:pt>
    <dgm:pt modelId="{622D0EFE-3FA3-8F42-94BB-A9431090BDD1}" type="pres">
      <dgm:prSet presAssocID="{8BE67F3F-EF29-F146-A5F3-2BFF673D8DDF}" presName="connectorText" presStyleLbl="sibTrans2D1" presStyleIdx="0" presStyleCnt="4"/>
      <dgm:spPr/>
    </dgm:pt>
    <dgm:pt modelId="{E5A2B1ED-A3C1-264A-BCF3-11FC971BB7CD}" type="pres">
      <dgm:prSet presAssocID="{1696FFBD-57A9-974D-BC71-58F45CFE8634}" presName="node" presStyleLbl="node1" presStyleIdx="1" presStyleCnt="5">
        <dgm:presLayoutVars>
          <dgm:bulletEnabled val="1"/>
        </dgm:presLayoutVars>
      </dgm:prSet>
      <dgm:spPr/>
    </dgm:pt>
    <dgm:pt modelId="{60AA1CF9-7118-DB42-8590-AB06F190A3B8}" type="pres">
      <dgm:prSet presAssocID="{9B4D0F8E-0C22-8446-829A-6CE3891995F6}" presName="sibTrans" presStyleLbl="sibTrans2D1" presStyleIdx="1" presStyleCnt="4"/>
      <dgm:spPr/>
    </dgm:pt>
    <dgm:pt modelId="{0C2739A2-1BCF-EE4E-BEB7-3E186DBA1C0E}" type="pres">
      <dgm:prSet presAssocID="{9B4D0F8E-0C22-8446-829A-6CE3891995F6}" presName="connectorText" presStyleLbl="sibTrans2D1" presStyleIdx="1" presStyleCnt="4"/>
      <dgm:spPr/>
    </dgm:pt>
    <dgm:pt modelId="{F4A9261E-09EE-F740-8A47-0ACB0D6EE210}" type="pres">
      <dgm:prSet presAssocID="{11737D73-C97E-7247-9182-29B4DE6E9AAF}" presName="node" presStyleLbl="node1" presStyleIdx="2" presStyleCnt="5">
        <dgm:presLayoutVars>
          <dgm:bulletEnabled val="1"/>
        </dgm:presLayoutVars>
      </dgm:prSet>
      <dgm:spPr/>
    </dgm:pt>
    <dgm:pt modelId="{498AEF26-508D-044A-B0A6-71B387E980D4}" type="pres">
      <dgm:prSet presAssocID="{8D208AA5-B1C5-E94A-8156-9B1AFDB24A16}" presName="sibTrans" presStyleLbl="sibTrans2D1" presStyleIdx="2" presStyleCnt="4"/>
      <dgm:spPr/>
    </dgm:pt>
    <dgm:pt modelId="{A7F1BB84-DED9-3F47-8687-94FB9E7D9249}" type="pres">
      <dgm:prSet presAssocID="{8D208AA5-B1C5-E94A-8156-9B1AFDB24A16}" presName="connectorText" presStyleLbl="sibTrans2D1" presStyleIdx="2" presStyleCnt="4"/>
      <dgm:spPr/>
    </dgm:pt>
    <dgm:pt modelId="{B126EE22-FB14-CD46-A050-1C2051725A4E}" type="pres">
      <dgm:prSet presAssocID="{8F1B103D-7EC9-0F46-B490-B491626A28B3}" presName="node" presStyleLbl="node1" presStyleIdx="3" presStyleCnt="5">
        <dgm:presLayoutVars>
          <dgm:bulletEnabled val="1"/>
        </dgm:presLayoutVars>
      </dgm:prSet>
      <dgm:spPr/>
    </dgm:pt>
    <dgm:pt modelId="{01F860A1-E61A-DE44-9F46-BE5B7DE541E1}" type="pres">
      <dgm:prSet presAssocID="{126388AE-B173-E949-9D77-DDC469E2732B}" presName="sibTrans" presStyleLbl="sibTrans2D1" presStyleIdx="3" presStyleCnt="4"/>
      <dgm:spPr/>
    </dgm:pt>
    <dgm:pt modelId="{148E50B2-EE28-CE4F-884D-D28C227F5284}" type="pres">
      <dgm:prSet presAssocID="{126388AE-B173-E949-9D77-DDC469E2732B}" presName="connectorText" presStyleLbl="sibTrans2D1" presStyleIdx="3" presStyleCnt="4"/>
      <dgm:spPr/>
    </dgm:pt>
    <dgm:pt modelId="{73A12F4C-CDB6-704F-BD8C-55529518C82A}" type="pres">
      <dgm:prSet presAssocID="{75B3E255-654D-BE44-B3BF-1495B2764EEA}" presName="node" presStyleLbl="node1" presStyleIdx="4" presStyleCnt="5">
        <dgm:presLayoutVars>
          <dgm:bulletEnabled val="1"/>
        </dgm:presLayoutVars>
      </dgm:prSet>
      <dgm:spPr/>
    </dgm:pt>
  </dgm:ptLst>
  <dgm:cxnLst>
    <dgm:cxn modelId="{F4BF5001-CC20-2746-90DE-60512B591516}" srcId="{0B685909-40EB-5C41-9571-ABD9C757E87C}" destId="{DA17531C-681A-8E4A-A1EC-A7A6A5D2E1C7}" srcOrd="0" destOrd="0" parTransId="{AD1754F5-BCF9-D146-84C6-8B7B6156C939}" sibTransId="{8BE67F3F-EF29-F146-A5F3-2BFF673D8DDF}"/>
    <dgm:cxn modelId="{E52E8427-4B8D-2B45-864C-490D74FE5FC8}" srcId="{8F1B103D-7EC9-0F46-B490-B491626A28B3}" destId="{EB8ED5E9-6498-E64B-B720-3002C505B3C4}" srcOrd="1" destOrd="0" parTransId="{C5865D6B-D085-DA44-82CC-2E0299D886CE}" sibTransId="{C3B4D3DC-BB22-EA40-9F8D-48B397BE08CD}"/>
    <dgm:cxn modelId="{13082E28-C5B9-4746-8199-0C2177F385F4}" type="presOf" srcId="{9B4D0F8E-0C22-8446-829A-6CE3891995F6}" destId="{60AA1CF9-7118-DB42-8590-AB06F190A3B8}" srcOrd="0" destOrd="0" presId="urn:microsoft.com/office/officeart/2005/8/layout/process2"/>
    <dgm:cxn modelId="{40F6DA3E-0354-2B45-853C-EED50E6D5DA7}" srcId="{0B685909-40EB-5C41-9571-ABD9C757E87C}" destId="{11737D73-C97E-7247-9182-29B4DE6E9AAF}" srcOrd="2" destOrd="0" parTransId="{7E7D58F5-D68B-724E-B833-5C52B63D1FD4}" sibTransId="{8D208AA5-B1C5-E94A-8156-9B1AFDB24A16}"/>
    <dgm:cxn modelId="{67256D61-FD78-C745-9030-7F11054706DB}" type="presOf" srcId="{8D208AA5-B1C5-E94A-8156-9B1AFDB24A16}" destId="{498AEF26-508D-044A-B0A6-71B387E980D4}" srcOrd="0" destOrd="0" presId="urn:microsoft.com/office/officeart/2005/8/layout/process2"/>
    <dgm:cxn modelId="{147AE461-E596-6441-934D-399D2BFD3C1C}" type="presOf" srcId="{8D208AA5-B1C5-E94A-8156-9B1AFDB24A16}" destId="{A7F1BB84-DED9-3F47-8687-94FB9E7D9249}" srcOrd="1" destOrd="0" presId="urn:microsoft.com/office/officeart/2005/8/layout/process2"/>
    <dgm:cxn modelId="{C93A8B43-2407-D348-8401-D3331C6C69BF}" type="presOf" srcId="{8F1B103D-7EC9-0F46-B490-B491626A28B3}" destId="{B126EE22-FB14-CD46-A050-1C2051725A4E}" srcOrd="0" destOrd="0" presId="urn:microsoft.com/office/officeart/2005/8/layout/process2"/>
    <dgm:cxn modelId="{7E78CE67-B0BC-3049-BFF4-95F059F1CC60}" srcId="{75B3E255-654D-BE44-B3BF-1495B2764EEA}" destId="{05821307-3F7F-E648-BF3A-4DDB31CCC9BE}" srcOrd="0" destOrd="0" parTransId="{B341A109-F9C3-A142-B398-9F7F3FA0EA29}" sibTransId="{441328DB-08C1-1347-AEB7-BB4BDA378659}"/>
    <dgm:cxn modelId="{2E70D447-D66E-2540-A6DC-48838CBF16A1}" srcId="{11737D73-C97E-7247-9182-29B4DE6E9AAF}" destId="{F24BA90B-0DAE-9C4C-B12B-544B356E984B}" srcOrd="0" destOrd="0" parTransId="{99E25865-8071-8D47-92D1-6525019BC4DC}" sibTransId="{FA362A54-4E18-0E4B-9733-3874E35A9FCE}"/>
    <dgm:cxn modelId="{48A80A50-66AE-604A-8961-6D1D2E5B5CB0}" type="presOf" srcId="{0B685909-40EB-5C41-9571-ABD9C757E87C}" destId="{DF093FF5-B1A0-4B45-AD73-718E05153DA0}" srcOrd="0" destOrd="0" presId="urn:microsoft.com/office/officeart/2005/8/layout/process2"/>
    <dgm:cxn modelId="{CFDF4373-8FD5-814A-B589-412E0AD92AF0}" srcId="{0B685909-40EB-5C41-9571-ABD9C757E87C}" destId="{8F1B103D-7EC9-0F46-B490-B491626A28B3}" srcOrd="3" destOrd="0" parTransId="{F8ADE8FF-44AA-7F4A-B407-B3913F357A39}" sibTransId="{126388AE-B173-E949-9D77-DDC469E2732B}"/>
    <dgm:cxn modelId="{4C7FD355-94FF-8E47-AA90-B9BDB976B99E}" type="presOf" srcId="{05821307-3F7F-E648-BF3A-4DDB31CCC9BE}" destId="{73A12F4C-CDB6-704F-BD8C-55529518C82A}" srcOrd="0" destOrd="1" presId="urn:microsoft.com/office/officeart/2005/8/layout/process2"/>
    <dgm:cxn modelId="{FDD8327A-8B88-E74B-AEA3-3A2F18F85E72}" type="presOf" srcId="{75B3E255-654D-BE44-B3BF-1495B2764EEA}" destId="{73A12F4C-CDB6-704F-BD8C-55529518C82A}" srcOrd="0" destOrd="0" presId="urn:microsoft.com/office/officeart/2005/8/layout/process2"/>
    <dgm:cxn modelId="{4170407C-6940-0742-91E4-452D055CE73B}" type="presOf" srcId="{1696FFBD-57A9-974D-BC71-58F45CFE8634}" destId="{E5A2B1ED-A3C1-264A-BCF3-11FC971BB7CD}" srcOrd="0" destOrd="0" presId="urn:microsoft.com/office/officeart/2005/8/layout/process2"/>
    <dgm:cxn modelId="{EED1B784-B839-2346-9978-E8B15F33AC4D}" type="presOf" srcId="{11737D73-C97E-7247-9182-29B4DE6E9AAF}" destId="{F4A9261E-09EE-F740-8A47-0ACB0D6EE210}" srcOrd="0" destOrd="0" presId="urn:microsoft.com/office/officeart/2005/8/layout/process2"/>
    <dgm:cxn modelId="{A91D1489-9AE9-A14E-8011-F2E2C94CBB48}" type="presOf" srcId="{DA17531C-681A-8E4A-A1EC-A7A6A5D2E1C7}" destId="{E479AEC2-6E94-1B41-98D9-4CF4675D46BC}" srcOrd="0" destOrd="0" presId="urn:microsoft.com/office/officeart/2005/8/layout/process2"/>
    <dgm:cxn modelId="{B346378D-700E-874A-B635-140E4DFCAB0B}" type="presOf" srcId="{BB1B492A-BDE7-9C42-B6F6-B31D7A60BDD5}" destId="{E5A2B1ED-A3C1-264A-BCF3-11FC971BB7CD}" srcOrd="0" destOrd="1" presId="urn:microsoft.com/office/officeart/2005/8/layout/process2"/>
    <dgm:cxn modelId="{97F37892-3BCF-5C43-A7BD-29D70320DFD5}" srcId="{DA17531C-681A-8E4A-A1EC-A7A6A5D2E1C7}" destId="{585EFB23-DF62-554D-BAE7-9DCEFB614429}" srcOrd="0" destOrd="0" parTransId="{6B3A3169-9D1D-724F-92AA-136D24D876C4}" sibTransId="{AC188A58-1A63-3346-AE0E-8BAA7F342B93}"/>
    <dgm:cxn modelId="{3BDAD998-351A-684C-8FB9-D2DACF81A305}" type="presOf" srcId="{126388AE-B173-E949-9D77-DDC469E2732B}" destId="{01F860A1-E61A-DE44-9F46-BE5B7DE541E1}" srcOrd="0" destOrd="0" presId="urn:microsoft.com/office/officeart/2005/8/layout/process2"/>
    <dgm:cxn modelId="{8A64D99F-54B1-8E4D-9304-14A365C78299}" srcId="{1696FFBD-57A9-974D-BC71-58F45CFE8634}" destId="{BB1B492A-BDE7-9C42-B6F6-B31D7A60BDD5}" srcOrd="0" destOrd="0" parTransId="{0B01427A-7976-7847-95BC-0DD627C4286F}" sibTransId="{2465A727-9D10-734E-BB9D-C38DD71AADC7}"/>
    <dgm:cxn modelId="{F93620A7-8EF4-2A46-BD65-6EA144807A56}" srcId="{0B685909-40EB-5C41-9571-ABD9C757E87C}" destId="{1696FFBD-57A9-974D-BC71-58F45CFE8634}" srcOrd="1" destOrd="0" parTransId="{FE2C8FC8-6E01-1543-8496-EF954121ACDE}" sibTransId="{9B4D0F8E-0C22-8446-829A-6CE3891995F6}"/>
    <dgm:cxn modelId="{EA3B59B1-2C3B-0341-B3B1-7ACFB4E5266E}" type="presOf" srcId="{8BE67F3F-EF29-F146-A5F3-2BFF673D8DDF}" destId="{622D0EFE-3FA3-8F42-94BB-A9431090BDD1}" srcOrd="1" destOrd="0" presId="urn:microsoft.com/office/officeart/2005/8/layout/process2"/>
    <dgm:cxn modelId="{515360BB-BD79-B747-8020-1177905BFC96}" type="presOf" srcId="{F24BA90B-0DAE-9C4C-B12B-544B356E984B}" destId="{F4A9261E-09EE-F740-8A47-0ACB0D6EE210}" srcOrd="0" destOrd="1" presId="urn:microsoft.com/office/officeart/2005/8/layout/process2"/>
    <dgm:cxn modelId="{CA1EACBF-1F88-EF41-8DD2-09A9179CA64D}" srcId="{8F1B103D-7EC9-0F46-B490-B491626A28B3}" destId="{59525673-048E-6344-83AF-F47868C42AE8}" srcOrd="0" destOrd="0" parTransId="{2CEBFA99-D89F-C74C-A3F4-2BF4AF443595}" sibTransId="{9EE1AC48-0221-AA49-B77C-3179A9E41D44}"/>
    <dgm:cxn modelId="{45E65BC0-3649-F44B-8E43-673DDF4B7653}" type="presOf" srcId="{9B4D0F8E-0C22-8446-829A-6CE3891995F6}" destId="{0C2739A2-1BCF-EE4E-BEB7-3E186DBA1C0E}" srcOrd="1" destOrd="0" presId="urn:microsoft.com/office/officeart/2005/8/layout/process2"/>
    <dgm:cxn modelId="{553C54C1-2AE1-944B-AEF9-6A5CEBB98472}" srcId="{0B685909-40EB-5C41-9571-ABD9C757E87C}" destId="{75B3E255-654D-BE44-B3BF-1495B2764EEA}" srcOrd="4" destOrd="0" parTransId="{7B5D89B1-00BE-284A-912A-F07F24FAB33B}" sibTransId="{74E20617-CA33-464C-8B26-4225A2F38B77}"/>
    <dgm:cxn modelId="{1D8087C7-2E45-694E-A563-2DFC26A8C5E4}" type="presOf" srcId="{59525673-048E-6344-83AF-F47868C42AE8}" destId="{B126EE22-FB14-CD46-A050-1C2051725A4E}" srcOrd="0" destOrd="1" presId="urn:microsoft.com/office/officeart/2005/8/layout/process2"/>
    <dgm:cxn modelId="{838694CD-8137-244F-B513-AA26650E0AF8}" type="presOf" srcId="{126388AE-B173-E949-9D77-DDC469E2732B}" destId="{148E50B2-EE28-CE4F-884D-D28C227F5284}" srcOrd="1" destOrd="0" presId="urn:microsoft.com/office/officeart/2005/8/layout/process2"/>
    <dgm:cxn modelId="{E3425DD8-D63D-3E43-A060-8299ECCAD01C}" type="presOf" srcId="{585EFB23-DF62-554D-BAE7-9DCEFB614429}" destId="{E479AEC2-6E94-1B41-98D9-4CF4675D46BC}" srcOrd="0" destOrd="1" presId="urn:microsoft.com/office/officeart/2005/8/layout/process2"/>
    <dgm:cxn modelId="{7E3E74F4-1CDE-ED47-898D-03FF972FDB58}" type="presOf" srcId="{EB8ED5E9-6498-E64B-B720-3002C505B3C4}" destId="{B126EE22-FB14-CD46-A050-1C2051725A4E}" srcOrd="0" destOrd="2" presId="urn:microsoft.com/office/officeart/2005/8/layout/process2"/>
    <dgm:cxn modelId="{6A89DFF9-4158-0D4C-94AE-A0B784507524}" type="presOf" srcId="{8BE67F3F-EF29-F146-A5F3-2BFF673D8DDF}" destId="{D095F43B-8165-3849-8EAC-7B81E6162410}" srcOrd="0" destOrd="0" presId="urn:microsoft.com/office/officeart/2005/8/layout/process2"/>
    <dgm:cxn modelId="{853B98EA-B8ED-F947-A8D6-E3D968D30895}" type="presParOf" srcId="{DF093FF5-B1A0-4B45-AD73-718E05153DA0}" destId="{E479AEC2-6E94-1B41-98D9-4CF4675D46BC}" srcOrd="0" destOrd="0" presId="urn:microsoft.com/office/officeart/2005/8/layout/process2"/>
    <dgm:cxn modelId="{8EB2EFDE-4EEB-D44D-A6B4-093115455BCA}" type="presParOf" srcId="{DF093FF5-B1A0-4B45-AD73-718E05153DA0}" destId="{D095F43B-8165-3849-8EAC-7B81E6162410}" srcOrd="1" destOrd="0" presId="urn:microsoft.com/office/officeart/2005/8/layout/process2"/>
    <dgm:cxn modelId="{3398A088-BF19-F642-BE04-7D092DA331F4}" type="presParOf" srcId="{D095F43B-8165-3849-8EAC-7B81E6162410}" destId="{622D0EFE-3FA3-8F42-94BB-A9431090BDD1}" srcOrd="0" destOrd="0" presId="urn:microsoft.com/office/officeart/2005/8/layout/process2"/>
    <dgm:cxn modelId="{DD64568A-9E25-5749-B740-CB883E897FCF}" type="presParOf" srcId="{DF093FF5-B1A0-4B45-AD73-718E05153DA0}" destId="{E5A2B1ED-A3C1-264A-BCF3-11FC971BB7CD}" srcOrd="2" destOrd="0" presId="urn:microsoft.com/office/officeart/2005/8/layout/process2"/>
    <dgm:cxn modelId="{FDA5764D-A5C1-7846-82F5-8A0BE34C2B26}" type="presParOf" srcId="{DF093FF5-B1A0-4B45-AD73-718E05153DA0}" destId="{60AA1CF9-7118-DB42-8590-AB06F190A3B8}" srcOrd="3" destOrd="0" presId="urn:microsoft.com/office/officeart/2005/8/layout/process2"/>
    <dgm:cxn modelId="{FC759061-5A6A-D54A-B93A-03A0ABFE8E8C}" type="presParOf" srcId="{60AA1CF9-7118-DB42-8590-AB06F190A3B8}" destId="{0C2739A2-1BCF-EE4E-BEB7-3E186DBA1C0E}" srcOrd="0" destOrd="0" presId="urn:microsoft.com/office/officeart/2005/8/layout/process2"/>
    <dgm:cxn modelId="{1A82A253-D793-8743-ACC5-F5F7B2EEA086}" type="presParOf" srcId="{DF093FF5-B1A0-4B45-AD73-718E05153DA0}" destId="{F4A9261E-09EE-F740-8A47-0ACB0D6EE210}" srcOrd="4" destOrd="0" presId="urn:microsoft.com/office/officeart/2005/8/layout/process2"/>
    <dgm:cxn modelId="{2BAC5167-E05F-D546-84E8-15242A47ED21}" type="presParOf" srcId="{DF093FF5-B1A0-4B45-AD73-718E05153DA0}" destId="{498AEF26-508D-044A-B0A6-71B387E980D4}" srcOrd="5" destOrd="0" presId="urn:microsoft.com/office/officeart/2005/8/layout/process2"/>
    <dgm:cxn modelId="{74593CC4-2F7A-B241-89E6-0F7525DA1AE2}" type="presParOf" srcId="{498AEF26-508D-044A-B0A6-71B387E980D4}" destId="{A7F1BB84-DED9-3F47-8687-94FB9E7D9249}" srcOrd="0" destOrd="0" presId="urn:microsoft.com/office/officeart/2005/8/layout/process2"/>
    <dgm:cxn modelId="{97B4BEAB-4190-C445-B4EF-2124A9A5566E}" type="presParOf" srcId="{DF093FF5-B1A0-4B45-AD73-718E05153DA0}" destId="{B126EE22-FB14-CD46-A050-1C2051725A4E}" srcOrd="6" destOrd="0" presId="urn:microsoft.com/office/officeart/2005/8/layout/process2"/>
    <dgm:cxn modelId="{21286175-E0B8-C647-8AD4-EA144A19079B}" type="presParOf" srcId="{DF093FF5-B1A0-4B45-AD73-718E05153DA0}" destId="{01F860A1-E61A-DE44-9F46-BE5B7DE541E1}" srcOrd="7" destOrd="0" presId="urn:microsoft.com/office/officeart/2005/8/layout/process2"/>
    <dgm:cxn modelId="{AD777D29-1834-A443-BF82-0E395385F5AD}" type="presParOf" srcId="{01F860A1-E61A-DE44-9F46-BE5B7DE541E1}" destId="{148E50B2-EE28-CE4F-884D-D28C227F5284}" srcOrd="0" destOrd="0" presId="urn:microsoft.com/office/officeart/2005/8/layout/process2"/>
    <dgm:cxn modelId="{A7EFDDE4-B4A6-6C48-BA53-65D216766F42}" type="presParOf" srcId="{DF093FF5-B1A0-4B45-AD73-718E05153DA0}" destId="{73A12F4C-CDB6-704F-BD8C-55529518C82A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BCB9AA-49CD-F849-B2C4-7353C05AE8B8}">
      <dsp:nvSpPr>
        <dsp:cNvPr id="0" name=""/>
        <dsp:cNvSpPr/>
      </dsp:nvSpPr>
      <dsp:spPr>
        <a:xfrm rot="5400000">
          <a:off x="1092866" y="808363"/>
          <a:ext cx="998032" cy="18523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EFA5FB-EB63-7043-96A7-E3ABDC9782DC}">
      <dsp:nvSpPr>
        <dsp:cNvPr id="0" name=""/>
        <dsp:cNvSpPr/>
      </dsp:nvSpPr>
      <dsp:spPr>
        <a:xfrm>
          <a:off x="58076" y="60185"/>
          <a:ext cx="1680098" cy="117601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latin typeface="Helvetica" pitchFamily="2" charset="0"/>
            </a:rPr>
            <a:t>Model Construction</a:t>
          </a:r>
        </a:p>
      </dsp:txBody>
      <dsp:txXfrm>
        <a:off x="115495" y="117604"/>
        <a:ext cx="1565260" cy="1061176"/>
      </dsp:txXfrm>
    </dsp:sp>
    <dsp:sp modelId="{A81235D0-E9DA-DE43-88BC-A21DD19A2901}">
      <dsp:nvSpPr>
        <dsp:cNvPr id="0" name=""/>
        <dsp:cNvSpPr/>
      </dsp:nvSpPr>
      <dsp:spPr>
        <a:xfrm>
          <a:off x="1736367" y="159996"/>
          <a:ext cx="1553078" cy="950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 err="1">
              <a:latin typeface="Helvetica" pitchFamily="2" charset="0"/>
            </a:rPr>
            <a:t>build_model.py</a:t>
          </a:r>
          <a:endParaRPr lang="en-GB" sz="1400" kern="1200" dirty="0">
            <a:latin typeface="Helvetica" pitchFamily="2" charset="0"/>
          </a:endParaRPr>
        </a:p>
      </dsp:txBody>
      <dsp:txXfrm>
        <a:off x="1736367" y="159996"/>
        <a:ext cx="1553078" cy="950506"/>
      </dsp:txXfrm>
    </dsp:sp>
    <dsp:sp modelId="{DC89A40E-4D64-1748-A0B7-449542A23687}">
      <dsp:nvSpPr>
        <dsp:cNvPr id="0" name=""/>
        <dsp:cNvSpPr/>
      </dsp:nvSpPr>
      <dsp:spPr>
        <a:xfrm rot="5400000">
          <a:off x="2930164" y="2258483"/>
          <a:ext cx="998032" cy="153422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6359532"/>
            <a:satOff val="17037"/>
            <a:lumOff val="61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B0C4676-6302-9D46-A644-47A170F564FB}">
      <dsp:nvSpPr>
        <dsp:cNvPr id="0" name=""/>
        <dsp:cNvSpPr/>
      </dsp:nvSpPr>
      <dsp:spPr>
        <a:xfrm>
          <a:off x="2519408" y="1332844"/>
          <a:ext cx="1680098" cy="117601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latin typeface="Helvetica" pitchFamily="2" charset="0"/>
            </a:rPr>
            <a:t>Model Fitting</a:t>
          </a:r>
        </a:p>
      </dsp:txBody>
      <dsp:txXfrm>
        <a:off x="2576827" y="1390263"/>
        <a:ext cx="1565260" cy="1061176"/>
      </dsp:txXfrm>
    </dsp:sp>
    <dsp:sp modelId="{44091EC9-B5AF-7942-8823-195CFA5D9A9E}">
      <dsp:nvSpPr>
        <dsp:cNvPr id="0" name=""/>
        <dsp:cNvSpPr/>
      </dsp:nvSpPr>
      <dsp:spPr>
        <a:xfrm>
          <a:off x="4204296" y="1544419"/>
          <a:ext cx="1221943" cy="950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 err="1">
              <a:latin typeface="Helvetica" pitchFamily="2" charset="0"/>
            </a:rPr>
            <a:t>fit_model.py</a:t>
          </a:r>
          <a:endParaRPr lang="en-GB" sz="1400" kern="1200" dirty="0">
            <a:latin typeface="Helvetica" pitchFamily="2" charset="0"/>
          </a:endParaRPr>
        </a:p>
      </dsp:txBody>
      <dsp:txXfrm>
        <a:off x="4204296" y="1544419"/>
        <a:ext cx="1221943" cy="950506"/>
      </dsp:txXfrm>
    </dsp:sp>
    <dsp:sp modelId="{1883CCDE-1955-BE4B-AF17-224B5FFEF309}">
      <dsp:nvSpPr>
        <dsp:cNvPr id="0" name=""/>
        <dsp:cNvSpPr/>
      </dsp:nvSpPr>
      <dsp:spPr>
        <a:xfrm rot="5400000">
          <a:off x="4550222" y="3665112"/>
          <a:ext cx="998032" cy="13813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2719064"/>
            <a:satOff val="34075"/>
            <a:lumOff val="123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90CFCD-64D7-0340-BD5C-26F0C5BC6FFF}">
      <dsp:nvSpPr>
        <dsp:cNvPr id="0" name=""/>
        <dsp:cNvSpPr/>
      </dsp:nvSpPr>
      <dsp:spPr>
        <a:xfrm>
          <a:off x="4185108" y="2672195"/>
          <a:ext cx="1680098" cy="117601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latin typeface="Helvetica" pitchFamily="2" charset="0"/>
            </a:rPr>
            <a:t>Kinetic Monte Carlo</a:t>
          </a:r>
        </a:p>
      </dsp:txBody>
      <dsp:txXfrm>
        <a:off x="4242527" y="2729614"/>
        <a:ext cx="1565260" cy="1061176"/>
      </dsp:txXfrm>
    </dsp:sp>
    <dsp:sp modelId="{AFC10DD3-B2CB-174B-8587-E81EAB8C2A31}">
      <dsp:nvSpPr>
        <dsp:cNvPr id="0" name=""/>
        <dsp:cNvSpPr/>
      </dsp:nvSpPr>
      <dsp:spPr>
        <a:xfrm>
          <a:off x="5847561" y="2828174"/>
          <a:ext cx="1375212" cy="950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 err="1">
              <a:latin typeface="Helvetica" pitchFamily="2" charset="0"/>
            </a:rPr>
            <a:t>gather_mc_data.py</a:t>
          </a:r>
          <a:endParaRPr lang="en-GB" sz="1100" kern="1200" dirty="0">
            <a:latin typeface="Helvetica" pitchFamily="2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 err="1">
              <a:latin typeface="Helvetica" pitchFamily="2" charset="0"/>
            </a:rPr>
            <a:t>run_kmc.py</a:t>
          </a:r>
          <a:endParaRPr lang="en-GB" sz="1100" kern="1200" dirty="0">
            <a:latin typeface="Helvetica" pitchFamily="2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 err="1">
              <a:latin typeface="Helvetica" pitchFamily="2" charset="0"/>
            </a:rPr>
            <a:t>kmc.py</a:t>
          </a:r>
          <a:endParaRPr lang="en-GB" sz="1100" kern="1200" dirty="0">
            <a:latin typeface="Helvetica" pitchFamily="2" charset="0"/>
          </a:endParaRPr>
        </a:p>
      </dsp:txBody>
      <dsp:txXfrm>
        <a:off x="5847561" y="2828174"/>
        <a:ext cx="1375212" cy="950506"/>
      </dsp:txXfrm>
    </dsp:sp>
    <dsp:sp modelId="{B2B55360-5ADD-7D49-84CF-A16401CA3996}">
      <dsp:nvSpPr>
        <dsp:cNvPr id="0" name=""/>
        <dsp:cNvSpPr/>
      </dsp:nvSpPr>
      <dsp:spPr>
        <a:xfrm>
          <a:off x="5735669" y="4002397"/>
          <a:ext cx="1680098" cy="117601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latin typeface="Helvetica" pitchFamily="2" charset="0"/>
            </a:rPr>
            <a:t>Results Analysis</a:t>
          </a:r>
        </a:p>
      </dsp:txBody>
      <dsp:txXfrm>
        <a:off x="5793088" y="4059816"/>
        <a:ext cx="1565260" cy="1061176"/>
      </dsp:txXfrm>
    </dsp:sp>
    <dsp:sp modelId="{4EC20277-A28F-FA4E-A4AD-6F65AA65F667}">
      <dsp:nvSpPr>
        <dsp:cNvPr id="0" name=""/>
        <dsp:cNvSpPr/>
      </dsp:nvSpPr>
      <dsp:spPr>
        <a:xfrm>
          <a:off x="7397493" y="4114552"/>
          <a:ext cx="1221943" cy="950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latin typeface="Helvetica" pitchFamily="2" charset="0"/>
            </a:rPr>
            <a:t>Diffusivity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latin typeface="Helvetica" pitchFamily="2" charset="0"/>
            </a:rPr>
            <a:t>Conductivity</a:t>
          </a:r>
        </a:p>
      </dsp:txBody>
      <dsp:txXfrm>
        <a:off x="7397493" y="4114552"/>
        <a:ext cx="1221943" cy="9505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37FE2-4C9B-814A-8BEC-E1548C3BF9FC}">
      <dsp:nvSpPr>
        <dsp:cNvPr id="0" name=""/>
        <dsp:cNvSpPr/>
      </dsp:nvSpPr>
      <dsp:spPr>
        <a:xfrm>
          <a:off x="3055" y="170264"/>
          <a:ext cx="1837531" cy="345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Cluster</a:t>
          </a:r>
        </a:p>
      </dsp:txBody>
      <dsp:txXfrm>
        <a:off x="3055" y="170264"/>
        <a:ext cx="1837531" cy="345600"/>
      </dsp:txXfrm>
    </dsp:sp>
    <dsp:sp modelId="{AF797DDC-9568-C24B-BEA2-9648A90C38BA}">
      <dsp:nvSpPr>
        <dsp:cNvPr id="0" name=""/>
        <dsp:cNvSpPr/>
      </dsp:nvSpPr>
      <dsp:spPr>
        <a:xfrm>
          <a:off x="3055" y="515864"/>
          <a:ext cx="1837531" cy="170464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cluster type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structure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 err="1"/>
            <a:t>sym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 err="1"/>
            <a:t>max_length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 err="1"/>
            <a:t>min_length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 err="1"/>
            <a:t>bond_distances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 err="1"/>
            <a:t>get_cluster_function</a:t>
          </a:r>
          <a:r>
            <a:rPr lang="en-GB" sz="1200" kern="1200" dirty="0"/>
            <a:t>()</a:t>
          </a:r>
        </a:p>
      </dsp:txBody>
      <dsp:txXfrm>
        <a:off x="3055" y="515864"/>
        <a:ext cx="1837531" cy="1704645"/>
      </dsp:txXfrm>
    </dsp:sp>
    <dsp:sp modelId="{6BBAEBEA-A1D7-8448-B784-F29374422FDC}">
      <dsp:nvSpPr>
        <dsp:cNvPr id="0" name=""/>
        <dsp:cNvSpPr/>
      </dsp:nvSpPr>
      <dsp:spPr>
        <a:xfrm>
          <a:off x="2097841" y="170264"/>
          <a:ext cx="1837531" cy="345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Orbit</a:t>
          </a:r>
        </a:p>
      </dsp:txBody>
      <dsp:txXfrm>
        <a:off x="2097841" y="170264"/>
        <a:ext cx="1837531" cy="345600"/>
      </dsp:txXfrm>
    </dsp:sp>
    <dsp:sp modelId="{41CA6394-6EF0-F44D-8E58-00F0094289C6}">
      <dsp:nvSpPr>
        <dsp:cNvPr id="0" name=""/>
        <dsp:cNvSpPr/>
      </dsp:nvSpPr>
      <dsp:spPr>
        <a:xfrm>
          <a:off x="2097841" y="515864"/>
          <a:ext cx="1837531" cy="170464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clusters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multiplicity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 err="1"/>
            <a:t>get_cluster_function</a:t>
          </a:r>
          <a:r>
            <a:rPr lang="en-GB" sz="1200" kern="1200" dirty="0"/>
            <a:t>()</a:t>
          </a:r>
        </a:p>
      </dsp:txBody>
      <dsp:txXfrm>
        <a:off x="2097841" y="515864"/>
        <a:ext cx="1837531" cy="1704645"/>
      </dsp:txXfrm>
    </dsp:sp>
    <dsp:sp modelId="{1244E174-9A37-7A46-B647-0AD3F8AC660F}">
      <dsp:nvSpPr>
        <dsp:cNvPr id="0" name=""/>
        <dsp:cNvSpPr/>
      </dsp:nvSpPr>
      <dsp:spPr>
        <a:xfrm>
          <a:off x="4192627" y="170264"/>
          <a:ext cx="1837531" cy="3456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Event</a:t>
          </a:r>
        </a:p>
      </dsp:txBody>
      <dsp:txXfrm>
        <a:off x="4192627" y="170264"/>
        <a:ext cx="1837531" cy="345600"/>
      </dsp:txXfrm>
    </dsp:sp>
    <dsp:sp modelId="{D9348B44-6110-CD49-A540-02D5CBC08FAF}">
      <dsp:nvSpPr>
        <dsp:cNvPr id="0" name=""/>
        <dsp:cNvSpPr/>
      </dsp:nvSpPr>
      <dsp:spPr>
        <a:xfrm>
          <a:off x="4192627" y="515864"/>
          <a:ext cx="1837531" cy="170464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na1_index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na2_index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 err="1"/>
            <a:t>sorted_sublattice_index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 err="1"/>
            <a:t>occ_sublat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 err="1"/>
            <a:t>corr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 err="1"/>
            <a:t>ekra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probability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/>
        </a:p>
      </dsp:txBody>
      <dsp:txXfrm>
        <a:off x="4192627" y="515864"/>
        <a:ext cx="1837531" cy="1704645"/>
      </dsp:txXfrm>
    </dsp:sp>
    <dsp:sp modelId="{E94762BA-2271-1E4C-B73A-AD83DA7971A9}">
      <dsp:nvSpPr>
        <dsp:cNvPr id="0" name=""/>
        <dsp:cNvSpPr/>
      </dsp:nvSpPr>
      <dsp:spPr>
        <a:xfrm>
          <a:off x="6287412" y="170264"/>
          <a:ext cx="1837531" cy="345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LocalClusterExpansion</a:t>
          </a:r>
          <a:endParaRPr lang="en-GB" sz="1200" kern="1200" dirty="0"/>
        </a:p>
      </dsp:txBody>
      <dsp:txXfrm>
        <a:off x="6287412" y="170264"/>
        <a:ext cx="1837531" cy="345600"/>
      </dsp:txXfrm>
    </dsp:sp>
    <dsp:sp modelId="{CC4FF02D-40C7-5743-9734-AD30CDA65C1D}">
      <dsp:nvSpPr>
        <dsp:cNvPr id="0" name=""/>
        <dsp:cNvSpPr/>
      </dsp:nvSpPr>
      <dsp:spPr>
        <a:xfrm>
          <a:off x="6287412" y="515864"/>
          <a:ext cx="1837531" cy="170464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clusters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orbits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 err="1"/>
            <a:t>sublattice_indices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 err="1"/>
            <a:t>cluster_constructor</a:t>
          </a:r>
          <a:r>
            <a:rPr lang="en-GB" sz="1200" kern="1200" dirty="0"/>
            <a:t>()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 err="1"/>
            <a:t>orbit_constructor</a:t>
          </a:r>
          <a:r>
            <a:rPr lang="en-GB" sz="1200" kern="1200" dirty="0"/>
            <a:t>()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/>
        </a:p>
      </dsp:txBody>
      <dsp:txXfrm>
        <a:off x="6287412" y="515864"/>
        <a:ext cx="1837531" cy="17046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5DA1B-E8E8-E641-98DA-66AD1682EC32}">
      <dsp:nvSpPr>
        <dsp:cNvPr id="0" name=""/>
        <dsp:cNvSpPr/>
      </dsp:nvSpPr>
      <dsp:spPr>
        <a:xfrm>
          <a:off x="0" y="0"/>
          <a:ext cx="3686248" cy="6137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Generate Events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only need one time for all calculations</a:t>
          </a:r>
        </a:p>
      </dsp:txBody>
      <dsp:txXfrm>
        <a:off x="17975" y="17975"/>
        <a:ext cx="2972128" cy="577778"/>
      </dsp:txXfrm>
    </dsp:sp>
    <dsp:sp modelId="{9F8A147A-B241-8449-849B-62D548AC3D15}">
      <dsp:nvSpPr>
        <dsp:cNvPr id="0" name=""/>
        <dsp:cNvSpPr/>
      </dsp:nvSpPr>
      <dsp:spPr>
        <a:xfrm>
          <a:off x="308723" y="725316"/>
          <a:ext cx="3686248" cy="6137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Load Occupations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from canonical monte </a:t>
          </a:r>
          <a:r>
            <a:rPr lang="en-GB" sz="1000" kern="1200" dirty="0" err="1"/>
            <a:t>carlo</a:t>
          </a:r>
          <a:r>
            <a:rPr lang="en-GB" sz="1000" kern="1200" dirty="0"/>
            <a:t> simulation</a:t>
          </a:r>
        </a:p>
      </dsp:txBody>
      <dsp:txXfrm>
        <a:off x="326698" y="743291"/>
        <a:ext cx="2942651" cy="577778"/>
      </dsp:txXfrm>
    </dsp:sp>
    <dsp:sp modelId="{2AD62C50-1B00-8240-8ECE-F54E112C5E39}">
      <dsp:nvSpPr>
        <dsp:cNvPr id="0" name=""/>
        <dsp:cNvSpPr/>
      </dsp:nvSpPr>
      <dsp:spPr>
        <a:xfrm>
          <a:off x="612838" y="1450632"/>
          <a:ext cx="3686248" cy="6137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Events Initialization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Compute the </a:t>
          </a:r>
          <a:r>
            <a:rPr lang="en-GB" sz="1000" kern="1200" dirty="0" err="1"/>
            <a:t>corr</a:t>
          </a:r>
          <a:r>
            <a:rPr lang="en-GB" sz="1000" kern="1200" dirty="0"/>
            <a:t>, </a:t>
          </a:r>
          <a:r>
            <a:rPr lang="en-GB" sz="1000" kern="1200" dirty="0" err="1"/>
            <a:t>ekra</a:t>
          </a:r>
          <a:r>
            <a:rPr lang="en-GB" sz="1000" kern="1200" dirty="0"/>
            <a:t> and probability for all events</a:t>
          </a:r>
        </a:p>
      </dsp:txBody>
      <dsp:txXfrm>
        <a:off x="630813" y="1468607"/>
        <a:ext cx="2947259" cy="577778"/>
      </dsp:txXfrm>
    </dsp:sp>
    <dsp:sp modelId="{ABEAF0D6-C85C-5E40-B399-6F028669CF8C}">
      <dsp:nvSpPr>
        <dsp:cNvPr id="0" name=""/>
        <dsp:cNvSpPr/>
      </dsp:nvSpPr>
      <dsp:spPr>
        <a:xfrm>
          <a:off x="921562" y="2175948"/>
          <a:ext cx="3686248" cy="6137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Run KMC</a:t>
          </a:r>
        </a:p>
      </dsp:txBody>
      <dsp:txXfrm>
        <a:off x="939537" y="2193923"/>
        <a:ext cx="2942651" cy="577778"/>
      </dsp:txXfrm>
    </dsp:sp>
    <dsp:sp modelId="{F056A41C-5AE7-824E-926D-550F43059400}">
      <dsp:nvSpPr>
        <dsp:cNvPr id="0" name=""/>
        <dsp:cNvSpPr/>
      </dsp:nvSpPr>
      <dsp:spPr>
        <a:xfrm>
          <a:off x="3287324" y="470060"/>
          <a:ext cx="398923" cy="39892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3377082" y="470060"/>
        <a:ext cx="219407" cy="300190"/>
      </dsp:txXfrm>
    </dsp:sp>
    <dsp:sp modelId="{2669D72C-9D25-2845-A588-A54FCAF4AF74}">
      <dsp:nvSpPr>
        <dsp:cNvPr id="0" name=""/>
        <dsp:cNvSpPr/>
      </dsp:nvSpPr>
      <dsp:spPr>
        <a:xfrm>
          <a:off x="3596048" y="1195376"/>
          <a:ext cx="398923" cy="39892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3685806" y="1195376"/>
        <a:ext cx="219407" cy="300190"/>
      </dsp:txXfrm>
    </dsp:sp>
    <dsp:sp modelId="{20A123F5-9E9E-5242-967B-912D2F8A3D62}">
      <dsp:nvSpPr>
        <dsp:cNvPr id="0" name=""/>
        <dsp:cNvSpPr/>
      </dsp:nvSpPr>
      <dsp:spPr>
        <a:xfrm>
          <a:off x="3900163" y="1920692"/>
          <a:ext cx="398923" cy="39892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3989921" y="1920692"/>
        <a:ext cx="219407" cy="3001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79AEC2-6E94-1B41-98D9-4CF4675D46BC}">
      <dsp:nvSpPr>
        <dsp:cNvPr id="0" name=""/>
        <dsp:cNvSpPr/>
      </dsp:nvSpPr>
      <dsp:spPr>
        <a:xfrm>
          <a:off x="738864" y="661"/>
          <a:ext cx="1703954" cy="773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Initialization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events and tracker</a:t>
          </a:r>
        </a:p>
      </dsp:txBody>
      <dsp:txXfrm>
        <a:off x="761531" y="23328"/>
        <a:ext cx="1658620" cy="728572"/>
      </dsp:txXfrm>
    </dsp:sp>
    <dsp:sp modelId="{D095F43B-8165-3849-8EAC-7B81E6162410}">
      <dsp:nvSpPr>
        <dsp:cNvPr id="0" name=""/>
        <dsp:cNvSpPr/>
      </dsp:nvSpPr>
      <dsp:spPr>
        <a:xfrm rot="5400000">
          <a:off x="1445734" y="793915"/>
          <a:ext cx="290214" cy="3482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1486364" y="822936"/>
        <a:ext cx="208955" cy="203150"/>
      </dsp:txXfrm>
    </dsp:sp>
    <dsp:sp modelId="{E5A2B1ED-A3C1-264A-BCF3-11FC971BB7CD}">
      <dsp:nvSpPr>
        <dsp:cNvPr id="0" name=""/>
        <dsp:cNvSpPr/>
      </dsp:nvSpPr>
      <dsp:spPr>
        <a:xfrm>
          <a:off x="738864" y="1161520"/>
          <a:ext cx="1703954" cy="773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Propose Event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Na diffusion</a:t>
          </a:r>
        </a:p>
      </dsp:txBody>
      <dsp:txXfrm>
        <a:off x="761531" y="1184187"/>
        <a:ext cx="1658620" cy="728572"/>
      </dsp:txXfrm>
    </dsp:sp>
    <dsp:sp modelId="{60AA1CF9-7118-DB42-8590-AB06F190A3B8}">
      <dsp:nvSpPr>
        <dsp:cNvPr id="0" name=""/>
        <dsp:cNvSpPr/>
      </dsp:nvSpPr>
      <dsp:spPr>
        <a:xfrm rot="5400000">
          <a:off x="1445734" y="1954774"/>
          <a:ext cx="290214" cy="3482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1486364" y="1983795"/>
        <a:ext cx="208955" cy="203150"/>
      </dsp:txXfrm>
    </dsp:sp>
    <dsp:sp modelId="{F4A9261E-09EE-F740-8A47-0ACB0D6EE210}">
      <dsp:nvSpPr>
        <dsp:cNvPr id="0" name=""/>
        <dsp:cNvSpPr/>
      </dsp:nvSpPr>
      <dsp:spPr>
        <a:xfrm>
          <a:off x="738864" y="2322380"/>
          <a:ext cx="1703954" cy="773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Update Event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occupation, correlation, E</a:t>
          </a:r>
          <a:r>
            <a:rPr lang="en-GB" sz="1100" kern="1200" baseline="-25000" dirty="0"/>
            <a:t>KRA, </a:t>
          </a:r>
          <a:r>
            <a:rPr lang="en-GB" sz="1100" kern="1200" dirty="0"/>
            <a:t>probability and time</a:t>
          </a:r>
        </a:p>
      </dsp:txBody>
      <dsp:txXfrm>
        <a:off x="761531" y="2345047"/>
        <a:ext cx="1658620" cy="728572"/>
      </dsp:txXfrm>
    </dsp:sp>
    <dsp:sp modelId="{498AEF26-508D-044A-B0A6-71B387E980D4}">
      <dsp:nvSpPr>
        <dsp:cNvPr id="0" name=""/>
        <dsp:cNvSpPr/>
      </dsp:nvSpPr>
      <dsp:spPr>
        <a:xfrm rot="5400000">
          <a:off x="1445734" y="3115634"/>
          <a:ext cx="290214" cy="3482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1486364" y="3144655"/>
        <a:ext cx="208955" cy="203150"/>
      </dsp:txXfrm>
    </dsp:sp>
    <dsp:sp modelId="{B126EE22-FB14-CD46-A050-1C2051725A4E}">
      <dsp:nvSpPr>
        <dsp:cNvPr id="0" name=""/>
        <dsp:cNvSpPr/>
      </dsp:nvSpPr>
      <dsp:spPr>
        <a:xfrm>
          <a:off x="738864" y="3483239"/>
          <a:ext cx="1703954" cy="773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Update Tracker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displacement for each Na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Na location, </a:t>
          </a:r>
          <a:r>
            <a:rPr lang="en-GB" sz="1100" kern="1200" dirty="0" err="1"/>
            <a:t>hop_counter</a:t>
          </a:r>
          <a:endParaRPr lang="en-GB" sz="1100" kern="1200" dirty="0"/>
        </a:p>
      </dsp:txBody>
      <dsp:txXfrm>
        <a:off x="761531" y="3505906"/>
        <a:ext cx="1658620" cy="728572"/>
      </dsp:txXfrm>
    </dsp:sp>
    <dsp:sp modelId="{01F860A1-E61A-DE44-9F46-BE5B7DE541E1}">
      <dsp:nvSpPr>
        <dsp:cNvPr id="0" name=""/>
        <dsp:cNvSpPr/>
      </dsp:nvSpPr>
      <dsp:spPr>
        <a:xfrm rot="5400000">
          <a:off x="1445734" y="4276493"/>
          <a:ext cx="290214" cy="3482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1486364" y="4305514"/>
        <a:ext cx="208955" cy="203150"/>
      </dsp:txXfrm>
    </dsp:sp>
    <dsp:sp modelId="{73A12F4C-CDB6-704F-BD8C-55529518C82A}">
      <dsp:nvSpPr>
        <dsp:cNvPr id="0" name=""/>
        <dsp:cNvSpPr/>
      </dsp:nvSpPr>
      <dsp:spPr>
        <a:xfrm>
          <a:off x="738864" y="4644099"/>
          <a:ext cx="1703954" cy="773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Summary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calculate D</a:t>
          </a:r>
          <a:r>
            <a:rPr lang="en-GB" sz="1100" kern="1200" baseline="-25000" dirty="0"/>
            <a:t>J</a:t>
          </a:r>
          <a:r>
            <a:rPr lang="en-GB" sz="1100" kern="1200" dirty="0"/>
            <a:t>, D*, f and conductivity</a:t>
          </a:r>
        </a:p>
      </dsp:txBody>
      <dsp:txXfrm>
        <a:off x="761531" y="4666766"/>
        <a:ext cx="1658620" cy="7285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4E174-9A37-7A46-B647-0AD3F8AC660F}">
      <dsp:nvSpPr>
        <dsp:cNvPr id="0" name=""/>
        <dsp:cNvSpPr/>
      </dsp:nvSpPr>
      <dsp:spPr>
        <a:xfrm>
          <a:off x="20" y="187432"/>
          <a:ext cx="1983541" cy="374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Event</a:t>
          </a:r>
        </a:p>
      </dsp:txBody>
      <dsp:txXfrm>
        <a:off x="20" y="187432"/>
        <a:ext cx="1983541" cy="374400"/>
      </dsp:txXfrm>
    </dsp:sp>
    <dsp:sp modelId="{D9348B44-6110-CD49-A540-02D5CBC08FAF}">
      <dsp:nvSpPr>
        <dsp:cNvPr id="0" name=""/>
        <dsp:cNvSpPr/>
      </dsp:nvSpPr>
      <dsp:spPr>
        <a:xfrm>
          <a:off x="20" y="561832"/>
          <a:ext cx="1983541" cy="164150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na1_index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na2_index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 err="1"/>
            <a:t>sorted_sublattice_index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 err="1"/>
            <a:t>occ_sublat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 err="1"/>
            <a:t>corr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 err="1"/>
            <a:t>ekra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probability</a:t>
          </a:r>
        </a:p>
      </dsp:txBody>
      <dsp:txXfrm>
        <a:off x="20" y="561832"/>
        <a:ext cx="1983541" cy="1641509"/>
      </dsp:txXfrm>
    </dsp:sp>
    <dsp:sp modelId="{E94762BA-2271-1E4C-B73A-AD83DA7971A9}">
      <dsp:nvSpPr>
        <dsp:cNvPr id="0" name=""/>
        <dsp:cNvSpPr/>
      </dsp:nvSpPr>
      <dsp:spPr>
        <a:xfrm>
          <a:off x="2261258" y="187432"/>
          <a:ext cx="1983541" cy="374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Tracker</a:t>
          </a:r>
        </a:p>
      </dsp:txBody>
      <dsp:txXfrm>
        <a:off x="2261258" y="187432"/>
        <a:ext cx="1983541" cy="374400"/>
      </dsp:txXfrm>
    </dsp:sp>
    <dsp:sp modelId="{CC4FF02D-40C7-5743-9734-AD30CDA65C1D}">
      <dsp:nvSpPr>
        <dsp:cNvPr id="0" name=""/>
        <dsp:cNvSpPr/>
      </dsp:nvSpPr>
      <dsp:spPr>
        <a:xfrm>
          <a:off x="2261258" y="561832"/>
          <a:ext cx="1983541" cy="164150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 err="1"/>
            <a:t>na_locations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 err="1"/>
            <a:t>hop_counter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displacements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 err="1"/>
            <a:t>calc_D_J</a:t>
          </a:r>
          <a:r>
            <a:rPr lang="en-GB" sz="1300" kern="1200" dirty="0"/>
            <a:t>()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 err="1"/>
            <a:t>calc_D_tracer</a:t>
          </a:r>
          <a:r>
            <a:rPr lang="en-GB" sz="1300" kern="1200" dirty="0"/>
            <a:t>()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 err="1"/>
            <a:t>calc_correlation</a:t>
          </a:r>
          <a:r>
            <a:rPr lang="en-GB" sz="1300" kern="1200" dirty="0"/>
            <a:t>()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 err="1"/>
            <a:t>calc_conductivity</a:t>
          </a:r>
          <a:r>
            <a:rPr lang="en-GB" sz="1300" kern="1200" dirty="0"/>
            <a:t>()</a:t>
          </a:r>
        </a:p>
      </dsp:txBody>
      <dsp:txXfrm>
        <a:off x="2261258" y="561832"/>
        <a:ext cx="1983541" cy="16415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79AEC2-6E94-1B41-98D9-4CF4675D46BC}">
      <dsp:nvSpPr>
        <dsp:cNvPr id="0" name=""/>
        <dsp:cNvSpPr/>
      </dsp:nvSpPr>
      <dsp:spPr>
        <a:xfrm>
          <a:off x="738864" y="661"/>
          <a:ext cx="1703954" cy="773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Initialization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events and tracker</a:t>
          </a:r>
        </a:p>
      </dsp:txBody>
      <dsp:txXfrm>
        <a:off x="761531" y="23328"/>
        <a:ext cx="1658620" cy="728572"/>
      </dsp:txXfrm>
    </dsp:sp>
    <dsp:sp modelId="{D095F43B-8165-3849-8EAC-7B81E6162410}">
      <dsp:nvSpPr>
        <dsp:cNvPr id="0" name=""/>
        <dsp:cNvSpPr/>
      </dsp:nvSpPr>
      <dsp:spPr>
        <a:xfrm rot="5400000">
          <a:off x="1445734" y="793915"/>
          <a:ext cx="290214" cy="3482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1486364" y="822936"/>
        <a:ext cx="208955" cy="203150"/>
      </dsp:txXfrm>
    </dsp:sp>
    <dsp:sp modelId="{E5A2B1ED-A3C1-264A-BCF3-11FC971BB7CD}">
      <dsp:nvSpPr>
        <dsp:cNvPr id="0" name=""/>
        <dsp:cNvSpPr/>
      </dsp:nvSpPr>
      <dsp:spPr>
        <a:xfrm>
          <a:off x="738864" y="1161520"/>
          <a:ext cx="1703954" cy="773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Propose Event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Na diffusion</a:t>
          </a:r>
        </a:p>
      </dsp:txBody>
      <dsp:txXfrm>
        <a:off x="761531" y="1184187"/>
        <a:ext cx="1658620" cy="728572"/>
      </dsp:txXfrm>
    </dsp:sp>
    <dsp:sp modelId="{60AA1CF9-7118-DB42-8590-AB06F190A3B8}">
      <dsp:nvSpPr>
        <dsp:cNvPr id="0" name=""/>
        <dsp:cNvSpPr/>
      </dsp:nvSpPr>
      <dsp:spPr>
        <a:xfrm rot="5400000">
          <a:off x="1445734" y="1954774"/>
          <a:ext cx="290214" cy="3482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1486364" y="1983795"/>
        <a:ext cx="208955" cy="203150"/>
      </dsp:txXfrm>
    </dsp:sp>
    <dsp:sp modelId="{F4A9261E-09EE-F740-8A47-0ACB0D6EE210}">
      <dsp:nvSpPr>
        <dsp:cNvPr id="0" name=""/>
        <dsp:cNvSpPr/>
      </dsp:nvSpPr>
      <dsp:spPr>
        <a:xfrm>
          <a:off x="738864" y="2322380"/>
          <a:ext cx="1703954" cy="773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Update Event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occupation, correlation, E</a:t>
          </a:r>
          <a:r>
            <a:rPr lang="en-GB" sz="1100" kern="1200" baseline="-25000" dirty="0"/>
            <a:t>KRA, </a:t>
          </a:r>
          <a:r>
            <a:rPr lang="en-GB" sz="1100" kern="1200" dirty="0"/>
            <a:t>probability and time</a:t>
          </a:r>
        </a:p>
      </dsp:txBody>
      <dsp:txXfrm>
        <a:off x="761531" y="2345047"/>
        <a:ext cx="1658620" cy="728572"/>
      </dsp:txXfrm>
    </dsp:sp>
    <dsp:sp modelId="{498AEF26-508D-044A-B0A6-71B387E980D4}">
      <dsp:nvSpPr>
        <dsp:cNvPr id="0" name=""/>
        <dsp:cNvSpPr/>
      </dsp:nvSpPr>
      <dsp:spPr>
        <a:xfrm rot="5400000">
          <a:off x="1445734" y="3115634"/>
          <a:ext cx="290214" cy="3482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1486364" y="3144655"/>
        <a:ext cx="208955" cy="203150"/>
      </dsp:txXfrm>
    </dsp:sp>
    <dsp:sp modelId="{B126EE22-FB14-CD46-A050-1C2051725A4E}">
      <dsp:nvSpPr>
        <dsp:cNvPr id="0" name=""/>
        <dsp:cNvSpPr/>
      </dsp:nvSpPr>
      <dsp:spPr>
        <a:xfrm>
          <a:off x="738864" y="3483239"/>
          <a:ext cx="1703954" cy="773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Update Tracker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displacement for each Na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Na location, </a:t>
          </a:r>
          <a:r>
            <a:rPr lang="en-GB" sz="1100" kern="1200" dirty="0" err="1"/>
            <a:t>hop_counter</a:t>
          </a:r>
          <a:endParaRPr lang="en-GB" sz="1100" kern="1200" dirty="0"/>
        </a:p>
      </dsp:txBody>
      <dsp:txXfrm>
        <a:off x="761531" y="3505906"/>
        <a:ext cx="1658620" cy="728572"/>
      </dsp:txXfrm>
    </dsp:sp>
    <dsp:sp modelId="{01F860A1-E61A-DE44-9F46-BE5B7DE541E1}">
      <dsp:nvSpPr>
        <dsp:cNvPr id="0" name=""/>
        <dsp:cNvSpPr/>
      </dsp:nvSpPr>
      <dsp:spPr>
        <a:xfrm rot="5400000">
          <a:off x="1445734" y="4276493"/>
          <a:ext cx="290214" cy="3482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1486364" y="4305514"/>
        <a:ext cx="208955" cy="203150"/>
      </dsp:txXfrm>
    </dsp:sp>
    <dsp:sp modelId="{73A12F4C-CDB6-704F-BD8C-55529518C82A}">
      <dsp:nvSpPr>
        <dsp:cNvPr id="0" name=""/>
        <dsp:cNvSpPr/>
      </dsp:nvSpPr>
      <dsp:spPr>
        <a:xfrm>
          <a:off x="738864" y="4644099"/>
          <a:ext cx="1703954" cy="7739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Summary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calculate D</a:t>
          </a:r>
          <a:r>
            <a:rPr lang="en-GB" sz="1100" kern="1200" baseline="-25000" dirty="0"/>
            <a:t>J</a:t>
          </a:r>
          <a:r>
            <a:rPr lang="en-GB" sz="1100" kern="1200" dirty="0"/>
            <a:t>, D*, f and conductivity</a:t>
          </a:r>
        </a:p>
      </dsp:txBody>
      <dsp:txXfrm>
        <a:off x="761531" y="4666766"/>
        <a:ext cx="1658620" cy="7285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876C3-5276-7B43-8747-246D83794CAD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259EA-9008-E848-9BD2-EE7DB7C98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11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259EA-9008-E848-9BD2-EE7DB7C984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92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259EA-9008-E848-9BD2-EE7DB7C984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6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259EA-9008-E848-9BD2-EE7DB7C984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30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050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23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53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3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27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4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27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43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46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73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00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545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2.emf"/><Relationship Id="rId18" Type="http://schemas.openxmlformats.org/officeDocument/2006/relationships/image" Target="../media/image2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12" Type="http://schemas.openxmlformats.org/officeDocument/2006/relationships/image" Target="../media/image21.emf"/><Relationship Id="rId17" Type="http://schemas.openxmlformats.org/officeDocument/2006/relationships/image" Target="../media/image26.emf"/><Relationship Id="rId2" Type="http://schemas.openxmlformats.org/officeDocument/2006/relationships/image" Target="../media/image11.emf"/><Relationship Id="rId16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19" Type="http://schemas.openxmlformats.org/officeDocument/2006/relationships/image" Target="../media/image28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Relationship Id="rId1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image" Target="../media/image100.png"/><Relationship Id="rId21" Type="http://schemas.microsoft.com/office/2007/relationships/diagramDrawing" Target="../diagrams/drawing4.xml"/><Relationship Id="rId7" Type="http://schemas.openxmlformats.org/officeDocument/2006/relationships/image" Target="../media/image14.png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notesSlide" Target="../notesSlides/notesSlide3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diagramQuickStyle" Target="../diagrams/quickStyle5.xml"/><Relationship Id="rId5" Type="http://schemas.openxmlformats.org/officeDocument/2006/relationships/image" Target="../media/image12.png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10" Type="http://schemas.openxmlformats.org/officeDocument/2006/relationships/image" Target="../media/image17.png"/><Relationship Id="rId19" Type="http://schemas.openxmlformats.org/officeDocument/2006/relationships/diagramQuickStyle" Target="../diagrams/quickStyle4.xm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301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0.png"/><Relationship Id="rId5" Type="http://schemas.openxmlformats.org/officeDocument/2006/relationships/image" Target="../media/image260.png"/><Relationship Id="rId10" Type="http://schemas.openxmlformats.org/officeDocument/2006/relationships/image" Target="../media/image310.png"/><Relationship Id="rId4" Type="http://schemas.openxmlformats.org/officeDocument/2006/relationships/image" Target="../media/image25.png"/><Relationship Id="rId9" Type="http://schemas.openxmlformats.org/officeDocument/2006/relationships/image" Target="../media/image30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CB0CA-56BE-44A1-8860-726397518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74" r="23010" b="91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6B87A-F4A3-5B42-8542-8EDC4C9F0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Helvetica" pitchFamily="2" charset="0"/>
              </a:rPr>
              <a:t>Na Diffusion in </a:t>
            </a:r>
            <a:r>
              <a:rPr lang="en-US" sz="4800" dirty="0" err="1">
                <a:latin typeface="Helvetica" pitchFamily="2" charset="0"/>
              </a:rPr>
              <a:t>NaSiCON</a:t>
            </a:r>
            <a:endParaRPr lang="en-US" sz="4800" dirty="0">
              <a:latin typeface="Helvetica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A3039-1672-1F42-8412-BAD320559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Helvetica" pitchFamily="2" charset="0"/>
              </a:rPr>
              <a:t>Zeyu Deng (Jerry)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948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65287DE-122D-DB49-AEFC-5173B954C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15" y="4485025"/>
            <a:ext cx="2486468" cy="188208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987DE5E-828E-694F-A4D2-CA5A3D44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97" y="2080943"/>
            <a:ext cx="2518104" cy="1977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B223E1-387C-2D4C-B07F-C775E663C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716" y="1059748"/>
            <a:ext cx="1827718" cy="1383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30661D-DE9B-464D-A56B-A6003D6DB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457" y="1059748"/>
            <a:ext cx="1827718" cy="1383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4A6D1E-DA1E-B249-8C4B-B4A9FD543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623" y="1059748"/>
            <a:ext cx="1827718" cy="1383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64B07A-7EE6-8140-99DD-0105563969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0911" y="1059748"/>
            <a:ext cx="1827718" cy="1383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92A2D0-1CF4-0D4E-BD22-15E88AA856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716" y="2404844"/>
            <a:ext cx="1827718" cy="1383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A89AA3-6599-484F-9567-7627F9A1A9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6424" y="2404844"/>
            <a:ext cx="1777057" cy="1383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87A531-DFE7-1E47-942B-500D3505E8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6339" y="2404844"/>
            <a:ext cx="1827718" cy="13834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BDC504-845A-E04C-825A-5988B04FBE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20911" y="2404844"/>
            <a:ext cx="1827718" cy="13834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FF5735-8A36-6F4A-B246-EFA9C7D3F9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7500" y="3768004"/>
            <a:ext cx="1761468" cy="13834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6319AB-9561-2647-BD07-A16FC45B17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8371" y="3793298"/>
            <a:ext cx="1827718" cy="1383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C93F9-C1AF-C44A-81E6-64F3001A8D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30406" y="3793298"/>
            <a:ext cx="1761468" cy="13834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B5FE55-856F-7743-A020-A3189C6507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2681" y="3793298"/>
            <a:ext cx="1761468" cy="13834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93D59B-289B-EB47-9D1B-B3A73CA28C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43433" y="5179383"/>
            <a:ext cx="1827718" cy="13834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D0E90D-E919-6447-90BD-3A0D4A0C80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8371" y="5179383"/>
            <a:ext cx="1827718" cy="13834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6A45BF-960A-8244-AD32-185B3BA4514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52681" y="5179383"/>
            <a:ext cx="1761468" cy="13834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FA3316-826D-594E-8139-EB54C2D3E36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22589" y="5179383"/>
            <a:ext cx="1761468" cy="1383454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9218015A-4976-EC42-857C-4CC4C11C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DFT-NEB calculations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B035E1-E334-F44A-982B-4612070FB897}"/>
              </a:ext>
            </a:extLst>
          </p:cNvPr>
          <p:cNvSpPr txBox="1"/>
          <p:nvPr/>
        </p:nvSpPr>
        <p:spPr>
          <a:xfrm>
            <a:off x="2259554" y="172076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~ 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C7878D-A294-1C49-A1E8-AB9CC8FD91BC}"/>
              </a:ext>
            </a:extLst>
          </p:cNvPr>
          <p:cNvSpPr txBox="1"/>
          <p:nvPr/>
        </p:nvSpPr>
        <p:spPr>
          <a:xfrm>
            <a:off x="2269756" y="420342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~ 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1019CE-BAC3-454F-B90D-C4BB55AA0F03}"/>
              </a:ext>
            </a:extLst>
          </p:cNvPr>
          <p:cNvSpPr txBox="1"/>
          <p:nvPr/>
        </p:nvSpPr>
        <p:spPr>
          <a:xfrm>
            <a:off x="6598371" y="811789"/>
            <a:ext cx="3974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2 for different local Si/P environment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05893E-EB2D-1C40-BE1D-5879C8584F4E}"/>
              </a:ext>
            </a:extLst>
          </p:cNvPr>
          <p:cNvSpPr/>
          <p:nvPr/>
        </p:nvSpPr>
        <p:spPr>
          <a:xfrm>
            <a:off x="892492" y="1422727"/>
            <a:ext cx="313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Na</a:t>
            </a:r>
            <a:r>
              <a:rPr lang="en-US" baseline="-25000" dirty="0">
                <a:latin typeface="Helvetica" pitchFamily="2" charset="0"/>
              </a:rPr>
              <a:t>1+x</a:t>
            </a:r>
            <a:r>
              <a:rPr lang="en-US" dirty="0">
                <a:latin typeface="Helvetica" pitchFamily="2" charset="0"/>
              </a:rPr>
              <a:t>Zr</a:t>
            </a:r>
            <a:r>
              <a:rPr lang="en-US" baseline="-25000" dirty="0">
                <a:latin typeface="Helvetica" pitchFamily="2" charset="0"/>
              </a:rPr>
              <a:t>2</a:t>
            </a:r>
            <a:r>
              <a:rPr lang="en-US" dirty="0">
                <a:latin typeface="Helvetica" pitchFamily="2" charset="0"/>
              </a:rPr>
              <a:t>Si</a:t>
            </a:r>
            <a:r>
              <a:rPr lang="en-US" baseline="-25000" dirty="0">
                <a:latin typeface="Helvetica" pitchFamily="2" charset="0"/>
              </a:rPr>
              <a:t>x</a:t>
            </a:r>
            <a:r>
              <a:rPr lang="en-US" dirty="0">
                <a:latin typeface="Helvetica" pitchFamily="2" charset="0"/>
              </a:rPr>
              <a:t>P</a:t>
            </a:r>
            <a:r>
              <a:rPr lang="en-US" baseline="-25000" dirty="0">
                <a:latin typeface="Helvetica" pitchFamily="2" charset="0"/>
              </a:rPr>
              <a:t>3-x</a:t>
            </a:r>
            <a:r>
              <a:rPr lang="en-US" dirty="0">
                <a:latin typeface="Helvetica" pitchFamily="2" charset="0"/>
              </a:rPr>
              <a:t>O</a:t>
            </a:r>
            <a:r>
              <a:rPr lang="en-US" baseline="-25000" dirty="0">
                <a:latin typeface="Helvetica" pitchFamily="2" charset="0"/>
              </a:rPr>
              <a:t>12</a:t>
            </a:r>
            <a:r>
              <a:rPr lang="en-US" dirty="0">
                <a:latin typeface="Helvetica" pitchFamily="2" charset="0"/>
              </a:rPr>
              <a:t> (0</a:t>
            </a:r>
            <a:r>
              <a:rPr lang="en-SG" dirty="0">
                <a:latin typeface="Helvetica" pitchFamily="2" charset="0"/>
              </a:rPr>
              <a:t> ≤ x ≤ 3)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0DD8D2-B349-5E44-BCEF-F93C466BE486}"/>
              </a:ext>
            </a:extLst>
          </p:cNvPr>
          <p:cNvSpPr txBox="1"/>
          <p:nvPr/>
        </p:nvSpPr>
        <p:spPr>
          <a:xfrm>
            <a:off x="1557053" y="3375432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Na(1)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5CB8D2-ACF3-9C4C-A7D6-4AD21537E24F}"/>
              </a:ext>
            </a:extLst>
          </p:cNvPr>
          <p:cNvSpPr txBox="1"/>
          <p:nvPr/>
        </p:nvSpPr>
        <p:spPr>
          <a:xfrm>
            <a:off x="2165846" y="2445799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Na(2)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7CE71C-0D53-E64B-8A28-2742BC791F3C}"/>
              </a:ext>
            </a:extLst>
          </p:cNvPr>
          <p:cNvSpPr txBox="1"/>
          <p:nvPr/>
        </p:nvSpPr>
        <p:spPr>
          <a:xfrm>
            <a:off x="2881840" y="3375432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Na(1)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93E00D-96EA-FE48-AB26-F62936ABC517}"/>
              </a:ext>
            </a:extLst>
          </p:cNvPr>
          <p:cNvSpPr txBox="1"/>
          <p:nvPr/>
        </p:nvSpPr>
        <p:spPr>
          <a:xfrm>
            <a:off x="3021461" y="476504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Na(2)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E924C1-56AD-3344-A0F5-9D0E8715D8B6}"/>
              </a:ext>
            </a:extLst>
          </p:cNvPr>
          <p:cNvSpPr txBox="1"/>
          <p:nvPr/>
        </p:nvSpPr>
        <p:spPr>
          <a:xfrm>
            <a:off x="4922013" y="1337210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Na(2)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6084A6-96A8-3348-9AEE-A6982B982678}"/>
              </a:ext>
            </a:extLst>
          </p:cNvPr>
          <p:cNvSpPr txBox="1"/>
          <p:nvPr/>
        </p:nvSpPr>
        <p:spPr>
          <a:xfrm>
            <a:off x="5482423" y="168053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Na(1)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D93C17A-EB5B-FB42-884D-816ADD6F91A5}"/>
              </a:ext>
            </a:extLst>
          </p:cNvPr>
          <p:cNvSpPr txBox="1"/>
          <p:nvPr/>
        </p:nvSpPr>
        <p:spPr>
          <a:xfrm>
            <a:off x="5940986" y="133038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Na(2)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9CFD116-D261-F341-B739-639A2A93629B}"/>
              </a:ext>
            </a:extLst>
          </p:cNvPr>
          <p:cNvSpPr txBox="1"/>
          <p:nvPr/>
        </p:nvSpPr>
        <p:spPr>
          <a:xfrm>
            <a:off x="1629527" y="565410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Na(1)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541FD-4EF5-1843-9B5D-0FCA01373477}"/>
              </a:ext>
            </a:extLst>
          </p:cNvPr>
          <p:cNvSpPr txBox="1"/>
          <p:nvPr/>
        </p:nvSpPr>
        <p:spPr>
          <a:xfrm>
            <a:off x="1917193" y="2995321"/>
            <a:ext cx="142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try 2x2x1 cell</a:t>
            </a:r>
          </a:p>
        </p:txBody>
      </p:sp>
    </p:spTree>
    <p:extLst>
      <p:ext uri="{BB962C8B-B14F-4D97-AF65-F5344CB8AC3E}">
        <p14:creationId xmlns:p14="http://schemas.microsoft.com/office/powerpoint/2010/main" val="1495784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40A4-6722-2B40-B472-565C7F0E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3704D7-C7DC-1F4A-B914-DDB256F7E4BD}"/>
                  </a:ext>
                </a:extLst>
              </p:cNvPr>
              <p:cNvSpPr txBox="1"/>
              <p:nvPr/>
            </p:nvSpPr>
            <p:spPr>
              <a:xfrm>
                <a:off x="440933" y="4458562"/>
                <a:ext cx="10869617" cy="23727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𝐾𝑅𝐴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𝑠𝑎𝑚𝑝𝑙𝑒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𝑜𝑟𝑏𝑖𝑡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𝑜𝑟𝑏𝑖𝑡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Helvetica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Lasso Regression (L1 regularization): </a:t>
                </a:r>
              </a:p>
              <a:p>
                <a:r>
                  <a:rPr lang="en-US" dirty="0">
                    <a:latin typeface="Helvetica" pitchFamily="2" charset="0"/>
                  </a:rPr>
                  <a:t>	minimizing the cost function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𝐾𝑅𝐴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𝐶𝑜𝑟𝑟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w is the weight for each orbit,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Helvetica" pitchFamily="2" charset="0"/>
                  </a:rPr>
                  <a:t>is an energy penalty added to regularize our model and </a:t>
                </a:r>
                <a:r>
                  <a:rPr lang="en-US" dirty="0" err="1">
                    <a:latin typeface="Helvetica" pitchFamily="2" charset="0"/>
                  </a:rPr>
                  <a:t>ɑ</a:t>
                </a:r>
                <a:r>
                  <a:rPr lang="en-US" dirty="0">
                    <a:latin typeface="Helvetica" pitchFamily="2" charset="0"/>
                  </a:rPr>
                  <a:t> is a parameter chosen to minimize the CV error.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Quality of the fitting: Cross validation (CV) error and root mean square (RMS) error</a:t>
                </a:r>
              </a:p>
              <a:p>
                <a:endParaRPr lang="en-US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3704D7-C7DC-1F4A-B914-DDB256F7E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33" y="4458562"/>
                <a:ext cx="10869617" cy="2372765"/>
              </a:xfrm>
              <a:prstGeom prst="rect">
                <a:avLst/>
              </a:prstGeom>
              <a:blipFill>
                <a:blip r:embed="rId3"/>
                <a:stretch>
                  <a:fillRect l="-1167" t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13FB7B3C-BFF7-3F42-BF85-117423865DA4}"/>
              </a:ext>
            </a:extLst>
          </p:cNvPr>
          <p:cNvGrpSpPr/>
          <p:nvPr/>
        </p:nvGrpSpPr>
        <p:grpSpPr>
          <a:xfrm>
            <a:off x="5000238" y="734368"/>
            <a:ext cx="6569641" cy="3377740"/>
            <a:chOff x="5314735" y="3444166"/>
            <a:chExt cx="6569641" cy="337774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9F0B422-52EE-D24C-B825-340C636BE35A}"/>
                </a:ext>
              </a:extLst>
            </p:cNvPr>
            <p:cNvCxnSpPr>
              <a:cxnSpLocks/>
            </p:cNvCxnSpPr>
            <p:nvPr/>
          </p:nvCxnSpPr>
          <p:spPr>
            <a:xfrm>
              <a:off x="7748337" y="6075949"/>
              <a:ext cx="311463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08535DB-CD9A-6B47-BCDA-3DFC49D456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7326" y="4044969"/>
              <a:ext cx="0" cy="27769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B3914C-D23B-4143-99E6-F410CCAF0097}"/>
                </a:ext>
              </a:extLst>
            </p:cNvPr>
            <p:cNvSpPr/>
            <p:nvPr/>
          </p:nvSpPr>
          <p:spPr>
            <a:xfrm rot="2700000">
              <a:off x="8586536" y="5775158"/>
              <a:ext cx="601579" cy="601579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4716111-6DC8-A34B-B790-A35FB05C98E4}"/>
                </a:ext>
              </a:extLst>
            </p:cNvPr>
            <p:cNvSpPr/>
            <p:nvPr/>
          </p:nvSpPr>
          <p:spPr>
            <a:xfrm rot="19800000">
              <a:off x="9242780" y="4820973"/>
              <a:ext cx="623418" cy="36578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33870B1-7B93-644D-97FB-72795A3059A8}"/>
                </a:ext>
              </a:extLst>
            </p:cNvPr>
            <p:cNvSpPr/>
            <p:nvPr/>
          </p:nvSpPr>
          <p:spPr>
            <a:xfrm rot="19800000">
              <a:off x="8940880" y="4643836"/>
              <a:ext cx="1227217" cy="720057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46562B2-2D80-F446-9524-E465CC282B18}"/>
                </a:ext>
              </a:extLst>
            </p:cNvPr>
            <p:cNvSpPr/>
            <p:nvPr/>
          </p:nvSpPr>
          <p:spPr>
            <a:xfrm rot="19800000">
              <a:off x="8562775" y="4421987"/>
              <a:ext cx="1983425" cy="116375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A91D7D-13D0-D84A-A383-48F9AE9BF1F0}"/>
                </a:ext>
              </a:extLst>
            </p:cNvPr>
            <p:cNvSpPr txBox="1"/>
            <p:nvPr/>
          </p:nvSpPr>
          <p:spPr>
            <a:xfrm>
              <a:off x="8456778" y="4004448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V</a:t>
              </a:r>
              <a:r>
                <a:rPr lang="en-US" baseline="-25000" dirty="0">
                  <a:latin typeface="Helvetica" pitchFamily="2" charset="0"/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8A7634-A50A-0B40-A86A-71CE04DF8CF6}"/>
                </a:ext>
              </a:extLst>
            </p:cNvPr>
            <p:cNvSpPr txBox="1"/>
            <p:nvPr/>
          </p:nvSpPr>
          <p:spPr>
            <a:xfrm>
              <a:off x="10439455" y="610397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V</a:t>
              </a:r>
              <a:r>
                <a:rPr lang="en-US" baseline="-25000" dirty="0">
                  <a:latin typeface="Helvetica" pitchFamily="2" charset="0"/>
                </a:rPr>
                <a:t>2</a:t>
              </a:r>
            </a:p>
          </p:txBody>
        </p:sp>
        <p:sp>
          <p:nvSpPr>
            <p:cNvPr id="21" name="5-point Star 20">
              <a:extLst>
                <a:ext uri="{FF2B5EF4-FFF2-40B4-BE49-F238E27FC236}">
                  <a16:creationId xmlns:a16="http://schemas.microsoft.com/office/drawing/2014/main" id="{342D7747-C529-5049-8AA6-499CA5FA526E}"/>
                </a:ext>
              </a:extLst>
            </p:cNvPr>
            <p:cNvSpPr/>
            <p:nvPr/>
          </p:nvSpPr>
          <p:spPr>
            <a:xfrm>
              <a:off x="9476281" y="4954152"/>
              <a:ext cx="156411" cy="156411"/>
            </a:xfrm>
            <a:prstGeom prst="star5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003BAD-07CF-7D4D-8FDC-9527344DB992}"/>
                </a:ext>
              </a:extLst>
            </p:cNvPr>
            <p:cNvSpPr txBox="1"/>
            <p:nvPr/>
          </p:nvSpPr>
          <p:spPr>
            <a:xfrm>
              <a:off x="9142535" y="3444166"/>
              <a:ext cx="27418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Linear regression minimum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0E4E3D-9182-2340-8297-0E71895D9550}"/>
                </a:ext>
              </a:extLst>
            </p:cNvPr>
            <p:cNvCxnSpPr>
              <a:stCxn id="22" idx="2"/>
              <a:endCxn id="21" idx="4"/>
            </p:cNvCxnSpPr>
            <p:nvPr/>
          </p:nvCxnSpPr>
          <p:spPr>
            <a:xfrm flipH="1">
              <a:off x="9632692" y="3813498"/>
              <a:ext cx="880764" cy="1200398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4B84B4-DC3E-E540-9FB9-21D18DB623E5}"/>
                </a:ext>
              </a:extLst>
            </p:cNvPr>
            <p:cNvSpPr txBox="1"/>
            <p:nvPr/>
          </p:nvSpPr>
          <p:spPr>
            <a:xfrm>
              <a:off x="5314735" y="5248771"/>
              <a:ext cx="267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Lasso regression minimum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CDF4397-AA60-1C41-8D54-23ED1F1F89A3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7987646" y="5433437"/>
              <a:ext cx="787725" cy="241685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DF20AAE-A859-2F4A-B644-4E4A7FCF99BC}"/>
                </a:ext>
              </a:extLst>
            </p:cNvPr>
            <p:cNvSpPr/>
            <p:nvPr/>
          </p:nvSpPr>
          <p:spPr>
            <a:xfrm>
              <a:off x="8831041" y="5592041"/>
              <a:ext cx="124598" cy="12459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331B1C3-B016-1B42-BAEF-183F77F1CCA6}"/>
                    </a:ext>
                  </a:extLst>
                </p:cNvPr>
                <p:cNvSpPr txBox="1"/>
                <p:nvPr/>
              </p:nvSpPr>
              <p:spPr>
                <a:xfrm>
                  <a:off x="6710974" y="6334805"/>
                  <a:ext cx="14708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331B1C3-B016-1B42-BAEF-183F77F1C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74" y="6334805"/>
                  <a:ext cx="1470852" cy="276999"/>
                </a:xfrm>
                <a:prstGeom prst="rect">
                  <a:avLst/>
                </a:prstGeom>
                <a:blipFill>
                  <a:blip r:embed="rId4"/>
                  <a:stretch>
                    <a:fillRect r="-1709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A1374AE-5D91-8543-BB19-62FB6DA6356A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8289567" y="6288638"/>
              <a:ext cx="385069" cy="17285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E16808D-7958-1A42-9611-F95BECC61FB7}"/>
              </a:ext>
            </a:extLst>
          </p:cNvPr>
          <p:cNvGrpSpPr/>
          <p:nvPr/>
        </p:nvGrpSpPr>
        <p:grpSpPr>
          <a:xfrm>
            <a:off x="842419" y="822952"/>
            <a:ext cx="4305762" cy="3570717"/>
            <a:chOff x="7641201" y="623734"/>
            <a:chExt cx="4305762" cy="3570717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9FD86C1-2F7D-5F41-91D8-F781365433E0}"/>
                </a:ext>
              </a:extLst>
            </p:cNvPr>
            <p:cNvCxnSpPr>
              <a:cxnSpLocks/>
            </p:cNvCxnSpPr>
            <p:nvPr/>
          </p:nvCxnSpPr>
          <p:spPr>
            <a:xfrm>
              <a:off x="7815491" y="3784861"/>
              <a:ext cx="311463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BAF9DD9-E396-0042-8BE5-9B9F15757A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7214" y="1133206"/>
              <a:ext cx="0" cy="277693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D68AFCC-EC9D-D548-A466-60C44E7B1438}"/>
                </a:ext>
              </a:extLst>
            </p:cNvPr>
            <p:cNvSpPr txBox="1"/>
            <p:nvPr/>
          </p:nvSpPr>
          <p:spPr>
            <a:xfrm rot="16200000">
              <a:off x="6932032" y="2107546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Prediction Error</a:t>
              </a:r>
              <a:endParaRPr lang="en-US" baseline="-25000" dirty="0">
                <a:latin typeface="Helvetica" pitchFamily="2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E30EE1-7656-8F4C-A967-D77F61E6B8B9}"/>
                </a:ext>
              </a:extLst>
            </p:cNvPr>
            <p:cNvSpPr txBox="1"/>
            <p:nvPr/>
          </p:nvSpPr>
          <p:spPr>
            <a:xfrm>
              <a:off x="9928462" y="3825119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Model Complexity</a:t>
              </a: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53B1345D-7600-1D4E-AB3F-1CF35FF8F405}"/>
                </a:ext>
              </a:extLst>
            </p:cNvPr>
            <p:cNvSpPr/>
            <p:nvPr/>
          </p:nvSpPr>
          <p:spPr>
            <a:xfrm>
              <a:off x="8437368" y="623734"/>
              <a:ext cx="2643187" cy="2776937"/>
            </a:xfrm>
            <a:prstGeom prst="arc">
              <a:avLst>
                <a:gd name="adj1" fmla="val 1873508"/>
                <a:gd name="adj2" fmla="val 1038324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062BFA9-A7E8-254F-9DB9-C3EB6E12BC4A}"/>
                </a:ext>
              </a:extLst>
            </p:cNvPr>
            <p:cNvCxnSpPr>
              <a:cxnSpLocks/>
            </p:cNvCxnSpPr>
            <p:nvPr/>
          </p:nvCxnSpPr>
          <p:spPr>
            <a:xfrm>
              <a:off x="9644066" y="1174448"/>
              <a:ext cx="0" cy="262705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1934873-9CE7-674A-AA89-F6605E1EBF43}"/>
                </a:ext>
              </a:extLst>
            </p:cNvPr>
            <p:cNvCxnSpPr/>
            <p:nvPr/>
          </p:nvCxnSpPr>
          <p:spPr>
            <a:xfrm flipH="1">
              <a:off x="8698533" y="2517178"/>
              <a:ext cx="84296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A9DFA5D-99B5-124D-A601-09BE4C383B01}"/>
                </a:ext>
              </a:extLst>
            </p:cNvPr>
            <p:cNvCxnSpPr>
              <a:cxnSpLocks/>
            </p:cNvCxnSpPr>
            <p:nvPr/>
          </p:nvCxnSpPr>
          <p:spPr>
            <a:xfrm>
              <a:off x="9787095" y="2075104"/>
              <a:ext cx="79950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3B427B-17DB-6143-BBB5-670B41320A7F}"/>
                </a:ext>
              </a:extLst>
            </p:cNvPr>
            <p:cNvSpPr txBox="1"/>
            <p:nvPr/>
          </p:nvSpPr>
          <p:spPr>
            <a:xfrm>
              <a:off x="8609378" y="2111780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under fit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5AB8EC5-2707-3643-9424-C511FE0393BC}"/>
                </a:ext>
              </a:extLst>
            </p:cNvPr>
            <p:cNvSpPr txBox="1"/>
            <p:nvPr/>
          </p:nvSpPr>
          <p:spPr>
            <a:xfrm>
              <a:off x="9758962" y="1650656"/>
              <a:ext cx="877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over fit</a:t>
              </a: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04B9ED0E-FA0B-1549-84B0-34D92446A359}"/>
              </a:ext>
            </a:extLst>
          </p:cNvPr>
          <p:cNvSpPr/>
          <p:nvPr/>
        </p:nvSpPr>
        <p:spPr>
          <a:xfrm rot="19800000">
            <a:off x="7859003" y="1527754"/>
            <a:ext cx="2669817" cy="15664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1EE2A-53A0-2440-90DD-7408E516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601CF7-BD3B-6F4B-B694-0A78607AB2EE}"/>
              </a:ext>
            </a:extLst>
          </p:cNvPr>
          <p:cNvSpPr txBox="1"/>
          <p:nvPr/>
        </p:nvSpPr>
        <p:spPr>
          <a:xfrm>
            <a:off x="670079" y="5654251"/>
            <a:ext cx="358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 E</a:t>
            </a:r>
            <a:r>
              <a:rPr lang="en-US" baseline="-25000" dirty="0"/>
              <a:t>KRA</a:t>
            </a:r>
            <a:r>
              <a:rPr lang="en-US" dirty="0"/>
              <a:t> vs DFT calculated E</a:t>
            </a:r>
            <a:r>
              <a:rPr lang="en-US" baseline="-25000" dirty="0"/>
              <a:t>KRA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561963-6AFC-CC4F-B53B-2F20A7EF6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216297"/>
              </p:ext>
            </p:extLst>
          </p:nvPr>
        </p:nvGraphicFramePr>
        <p:xfrm>
          <a:off x="4750334" y="1987023"/>
          <a:ext cx="2250146" cy="3026303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125073">
                  <a:extLst>
                    <a:ext uri="{9D8B030D-6E8A-4147-A177-3AD203B41FA5}">
                      <a16:colId xmlns:a16="http://schemas.microsoft.com/office/drawing/2014/main" val="2479789475"/>
                    </a:ext>
                  </a:extLst>
                </a:gridCol>
                <a:gridCol w="1125073">
                  <a:extLst>
                    <a:ext uri="{9D8B030D-6E8A-4147-A177-3AD203B41FA5}">
                      <a16:colId xmlns:a16="http://schemas.microsoft.com/office/drawing/2014/main" val="2458436649"/>
                    </a:ext>
                  </a:extLst>
                </a:gridCol>
              </a:tblGrid>
              <a:tr h="351683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 dirty="0">
                          <a:effectLst/>
                          <a:latin typeface="Helvetica" pitchFamily="2" charset="0"/>
                        </a:rPr>
                        <a:t>Type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633" marR="7633" marT="763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 dirty="0">
                          <a:effectLst/>
                          <a:latin typeface="Helvetica" pitchFamily="2" charset="0"/>
                        </a:rPr>
                        <a:t>Site Index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633" marR="7633" marT="763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024660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point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(0,)      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90945928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point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(6,)   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4473884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pair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(0, 1) 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2384276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pair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(0, 3) 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272385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pair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(0, 6) 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1216363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pair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(0, 7) 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9102711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pair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(0, 8) 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0582154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pair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(0, 9) 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1648108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pair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(0, 11)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9631265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pair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(6, 7) 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986051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pair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(6, 9) 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002663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triplet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(0, 1, 6)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45215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7DB4EE5-A8F9-F340-BC6E-DF9E5C8AD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83" y="1431088"/>
            <a:ext cx="4223163" cy="4223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91B363-DF59-114B-AEF0-C1D999C41C88}"/>
              </a:ext>
            </a:extLst>
          </p:cNvPr>
          <p:cNvSpPr/>
          <p:nvPr/>
        </p:nvSpPr>
        <p:spPr>
          <a:xfrm>
            <a:off x="7940750" y="582067"/>
            <a:ext cx="373871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Lasso Results:</a:t>
            </a:r>
          </a:p>
          <a:p>
            <a:r>
              <a:rPr lang="en-US" sz="1400" dirty="0">
                <a:latin typeface="Helvetica" pitchFamily="2" charset="0"/>
              </a:rPr>
              <a:t>KECI =</a:t>
            </a:r>
          </a:p>
          <a:p>
            <a:r>
              <a:rPr lang="en-US" sz="1400" dirty="0">
                <a:latin typeface="Helvetica" pitchFamily="2" charset="0"/>
              </a:rPr>
              <a:t>[  0.     5.8   -4.47  -0.   -12.94  -0.    -0.    -2.73  -5.09   0.</a:t>
            </a:r>
          </a:p>
          <a:p>
            <a:r>
              <a:rPr lang="en-US" sz="1400" dirty="0">
                <a:latin typeface="Helvetica" pitchFamily="2" charset="0"/>
              </a:rPr>
              <a:t>   0.     3.85   0.  ]</a:t>
            </a:r>
          </a:p>
          <a:p>
            <a:r>
              <a:rPr lang="en-US" sz="1400" dirty="0">
                <a:latin typeface="Helvetica" pitchFamily="2" charset="0"/>
              </a:rPr>
              <a:t>There are  6 Non Zero KECI</a:t>
            </a:r>
          </a:p>
          <a:p>
            <a:r>
              <a:rPr lang="en-US" sz="1400" dirty="0">
                <a:latin typeface="Helvetica" pitchFamily="2" charset="0"/>
              </a:rPr>
              <a:t>Empty Cluster =</a:t>
            </a:r>
          </a:p>
          <a:p>
            <a:r>
              <a:rPr lang="en-US" sz="1400" dirty="0">
                <a:latin typeface="Helvetica" pitchFamily="2" charset="0"/>
              </a:rPr>
              <a:t>314.08731330138085</a:t>
            </a:r>
          </a:p>
          <a:p>
            <a:r>
              <a:rPr lang="en-US" sz="1400" dirty="0">
                <a:latin typeface="Helvetica" pitchFamily="2" charset="0"/>
              </a:rPr>
              <a:t>index	NEB	LCE	NEB-LCE</a:t>
            </a:r>
          </a:p>
          <a:p>
            <a:r>
              <a:rPr lang="en-US" sz="1400" dirty="0">
                <a:latin typeface="Helvetica" pitchFamily="2" charset="0"/>
              </a:rPr>
              <a:t>[[  1.   236.15 220.66  15.49]</a:t>
            </a:r>
          </a:p>
          <a:p>
            <a:r>
              <a:rPr lang="en-US" sz="1400" dirty="0">
                <a:latin typeface="Helvetica" pitchFamily="2" charset="0"/>
              </a:rPr>
              <a:t> [  2.   445.75 391.63  54.12]</a:t>
            </a:r>
          </a:p>
          <a:p>
            <a:r>
              <a:rPr lang="en-US" sz="1400" dirty="0">
                <a:latin typeface="Helvetica" pitchFamily="2" charset="0"/>
              </a:rPr>
              <a:t> [  3.   352.85 357.13  -4.28]</a:t>
            </a:r>
          </a:p>
          <a:p>
            <a:r>
              <a:rPr lang="en-US" sz="1400" dirty="0">
                <a:latin typeface="Helvetica" pitchFamily="2" charset="0"/>
              </a:rPr>
              <a:t> [  4.   397.35 383.84  13.51]</a:t>
            </a:r>
          </a:p>
          <a:p>
            <a:r>
              <a:rPr lang="en-US" sz="1400" dirty="0">
                <a:latin typeface="Helvetica" pitchFamily="2" charset="0"/>
              </a:rPr>
              <a:t> [  5.   313.08 342.76 -29.69]</a:t>
            </a:r>
          </a:p>
          <a:p>
            <a:r>
              <a:rPr lang="en-US" sz="1400" dirty="0">
                <a:latin typeface="Helvetica" pitchFamily="2" charset="0"/>
              </a:rPr>
              <a:t> [  6.   268.3  323.03 -54.73]</a:t>
            </a:r>
          </a:p>
          <a:p>
            <a:r>
              <a:rPr lang="en-US" sz="1400" dirty="0">
                <a:latin typeface="Helvetica" pitchFamily="2" charset="0"/>
              </a:rPr>
              <a:t> [  7.   320.62 312.78   7.83]</a:t>
            </a:r>
          </a:p>
          <a:p>
            <a:r>
              <a:rPr lang="en-US" sz="1400" dirty="0">
                <a:latin typeface="Helvetica" pitchFamily="2" charset="0"/>
              </a:rPr>
              <a:t> [  8.   307.   322.64 -15.64]</a:t>
            </a:r>
          </a:p>
          <a:p>
            <a:r>
              <a:rPr lang="en-US" sz="1400" dirty="0">
                <a:latin typeface="Helvetica" pitchFamily="2" charset="0"/>
              </a:rPr>
              <a:t> [  9.   186.35 239.62 -53.27]</a:t>
            </a:r>
          </a:p>
          <a:p>
            <a:r>
              <a:rPr lang="en-US" sz="1400" dirty="0">
                <a:latin typeface="Helvetica" pitchFamily="2" charset="0"/>
              </a:rPr>
              <a:t> [ 10.   394.09 318.75  75.34]</a:t>
            </a:r>
          </a:p>
          <a:p>
            <a:r>
              <a:rPr lang="en-US" sz="1400" dirty="0">
                <a:latin typeface="Helvetica" pitchFamily="2" charset="0"/>
              </a:rPr>
              <a:t> [ 11.   301.15 288.53  12.62]</a:t>
            </a:r>
          </a:p>
          <a:p>
            <a:r>
              <a:rPr lang="en-US" sz="1400" dirty="0">
                <a:latin typeface="Helvetica" pitchFamily="2" charset="0"/>
              </a:rPr>
              <a:t> [ 12.   346.65 376.06 -29.41]</a:t>
            </a:r>
          </a:p>
          <a:p>
            <a:r>
              <a:rPr lang="en-US" sz="1400" dirty="0">
                <a:latin typeface="Helvetica" pitchFamily="2" charset="0"/>
              </a:rPr>
              <a:t> [ 13.   315.9  315.25   0.65]</a:t>
            </a:r>
          </a:p>
          <a:p>
            <a:r>
              <a:rPr lang="en-US" sz="1400" dirty="0">
                <a:latin typeface="Helvetica" pitchFamily="2" charset="0"/>
              </a:rPr>
              <a:t> [ 14.   311.95 254.43  57.52]</a:t>
            </a:r>
          </a:p>
          <a:p>
            <a:r>
              <a:rPr lang="en-US" sz="1400" dirty="0">
                <a:latin typeface="Helvetica" pitchFamily="2" charset="0"/>
              </a:rPr>
              <a:t> [ 15.   153.15 179.62 -26.47]]</a:t>
            </a:r>
          </a:p>
          <a:p>
            <a:r>
              <a:rPr lang="en-US" sz="1400" dirty="0">
                <a:latin typeface="Helvetica" pitchFamily="2" charset="0"/>
              </a:rPr>
              <a:t>CV =  75.12 </a:t>
            </a:r>
            <a:r>
              <a:rPr lang="en-US" sz="1400" dirty="0" err="1">
                <a:latin typeface="Helvetica" pitchFamily="2" charset="0"/>
              </a:rPr>
              <a:t>meV</a:t>
            </a:r>
            <a:endParaRPr lang="en-US" sz="1400" dirty="0">
              <a:latin typeface="Helvetica" pitchFamily="2" charset="0"/>
            </a:endParaRPr>
          </a:p>
          <a:p>
            <a:r>
              <a:rPr lang="en-US" sz="1400" dirty="0">
                <a:latin typeface="Helvetica" pitchFamily="2" charset="0"/>
              </a:rPr>
              <a:t>RMSE =  37.51 </a:t>
            </a:r>
            <a:r>
              <a:rPr lang="en-US" sz="1400" dirty="0" err="1">
                <a:latin typeface="Helvetica" pitchFamily="2" charset="0"/>
              </a:rPr>
              <a:t>meV</a:t>
            </a:r>
            <a:endParaRPr lang="en-US" sz="1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17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E65A-9E61-A444-A938-D1398F73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barriers from local cluster expansion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E7600-91B8-2B41-8821-19717AAFDB6E}"/>
              </a:ext>
            </a:extLst>
          </p:cNvPr>
          <p:cNvSpPr txBox="1"/>
          <p:nvPr/>
        </p:nvSpPr>
        <p:spPr>
          <a:xfrm>
            <a:off x="2740364" y="5029839"/>
            <a:ext cx="290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charge neutral structure only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8976E8-2015-D845-A2E7-49CFC1E8D420}"/>
              </a:ext>
            </a:extLst>
          </p:cNvPr>
          <p:cNvSpPr/>
          <p:nvPr/>
        </p:nvSpPr>
        <p:spPr>
          <a:xfrm>
            <a:off x="1750981" y="6323401"/>
            <a:ext cx="4619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0_0Si3P_0Si3P.cif [1, 1, 1, 1, 1, 1, 1, 1, 1, 1, 1, 1]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0E8AD2-691A-4148-933D-6F4555A44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09" y="2152425"/>
            <a:ext cx="4047402" cy="3331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3FA67C-25B5-8146-A7EB-999D00402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77" y="1936944"/>
            <a:ext cx="54991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80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41FFA-1EDF-274C-A6F4-B0F56B78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42" y="-62645"/>
            <a:ext cx="10515600" cy="1325563"/>
          </a:xfrm>
        </p:spPr>
        <p:txBody>
          <a:bodyPr/>
          <a:lstStyle/>
          <a:p>
            <a:r>
              <a:rPr lang="en-US" dirty="0"/>
              <a:t>Kinetic Monte Carlo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C94BE2F-EAA1-E749-83FA-061ECD4B2300}"/>
              </a:ext>
            </a:extLst>
          </p:cNvPr>
          <p:cNvGrpSpPr/>
          <p:nvPr/>
        </p:nvGrpSpPr>
        <p:grpSpPr>
          <a:xfrm>
            <a:off x="8052328" y="819832"/>
            <a:ext cx="4230496" cy="5495335"/>
            <a:chOff x="305221" y="1421504"/>
            <a:chExt cx="4230496" cy="54953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AE0E4ED-DF63-124D-BA05-7AA740A33B3A}"/>
                    </a:ext>
                  </a:extLst>
                </p:cNvPr>
                <p:cNvSpPr txBox="1"/>
                <p:nvPr/>
              </p:nvSpPr>
              <p:spPr>
                <a:xfrm>
                  <a:off x="632422" y="4316867"/>
                  <a:ext cx="3311037" cy="6721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𝐾𝑅𝐴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𝑜𝑟𝑏𝑖𝑡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𝑜𝑟𝑏𝑖𝑡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𝑜𝑟𝑏𝑖𝑡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AE0E4ED-DF63-124D-BA05-7AA740A33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22" y="4316867"/>
                  <a:ext cx="3311037" cy="672172"/>
                </a:xfrm>
                <a:prstGeom prst="rect">
                  <a:avLst/>
                </a:prstGeom>
                <a:blipFill>
                  <a:blip r:embed="rId3"/>
                  <a:stretch>
                    <a:fillRect t="-144444" b="-1981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1703950-DB8C-124D-A51F-704522078577}"/>
                    </a:ext>
                  </a:extLst>
                </p:cNvPr>
                <p:cNvSpPr txBox="1"/>
                <p:nvPr/>
              </p:nvSpPr>
              <p:spPr>
                <a:xfrm>
                  <a:off x="761706" y="4920261"/>
                  <a:ext cx="3490186" cy="5280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𝑒𝑣𝑒𝑛𝑡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 =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𝐾𝑅𝐴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𝑒𝑣𝑒𝑛𝑡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𝑘𝑇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1703950-DB8C-124D-A51F-7045220785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706" y="4920261"/>
                  <a:ext cx="3490186" cy="528030"/>
                </a:xfrm>
                <a:prstGeom prst="rect">
                  <a:avLst/>
                </a:prstGeom>
                <a:blipFill>
                  <a:blip r:embed="rId4"/>
                  <a:stretch>
                    <a:fillRect l="-1091" t="-4651" r="-1818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DD3E843-7A25-914F-ABAB-727FB20FA042}"/>
                    </a:ext>
                  </a:extLst>
                </p:cNvPr>
                <p:cNvSpPr txBox="1"/>
                <p:nvPr/>
              </p:nvSpPr>
              <p:spPr>
                <a:xfrm>
                  <a:off x="746820" y="5448291"/>
                  <a:ext cx="1316322" cy="574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𝑡𝑜𝑡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DD3E843-7A25-914F-ABAB-727FB20FA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820" y="5448291"/>
                  <a:ext cx="1316322" cy="574388"/>
                </a:xfrm>
                <a:prstGeom prst="rect">
                  <a:avLst/>
                </a:prstGeom>
                <a:blipFill>
                  <a:blip r:embed="rId5"/>
                  <a:stretch>
                    <a:fillRect l="-2857" t="-6522" r="-5714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CB7124F-D5DB-8649-AA03-FD976AAF6223}"/>
                </a:ext>
              </a:extLst>
            </p:cNvPr>
            <p:cNvSpPr txBox="1"/>
            <p:nvPr/>
          </p:nvSpPr>
          <p:spPr>
            <a:xfrm>
              <a:off x="495154" y="3929243"/>
              <a:ext cx="1999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" pitchFamily="2" charset="0"/>
                </a:rPr>
                <a:t>Event update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1A32562-9115-B146-9B1A-B3DCF4DF49E3}"/>
                </a:ext>
              </a:extLst>
            </p:cNvPr>
            <p:cNvGrpSpPr/>
            <p:nvPr/>
          </p:nvGrpSpPr>
          <p:grpSpPr>
            <a:xfrm>
              <a:off x="305221" y="3261106"/>
              <a:ext cx="4230496" cy="652367"/>
              <a:chOff x="4923177" y="3680577"/>
              <a:chExt cx="4230496" cy="652367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970978B5-964F-2948-B97B-7D1F8A5D7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6104" y="4011168"/>
                <a:ext cx="399720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EE1A2DCC-A1BA-B24A-9737-AB83E31A6574}"/>
                      </a:ext>
                    </a:extLst>
                  </p:cNvPr>
                  <p:cNvSpPr/>
                  <p:nvPr/>
                </p:nvSpPr>
                <p:spPr>
                  <a:xfrm>
                    <a:off x="8557035" y="3963612"/>
                    <a:ext cx="59663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EE1A2DCC-A1BA-B24A-9737-AB83E31A65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57035" y="3963612"/>
                    <a:ext cx="59663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12496D7-FB27-0C4F-ACB9-9477F1063BEA}"/>
                  </a:ext>
                </a:extLst>
              </p:cNvPr>
              <p:cNvCxnSpPr/>
              <p:nvPr/>
            </p:nvCxnSpPr>
            <p:spPr>
              <a:xfrm flipV="1">
                <a:off x="5286990" y="3841998"/>
                <a:ext cx="0" cy="1691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EF954D0-81BF-B648-9C3E-0BE3D0983271}"/>
                  </a:ext>
                </a:extLst>
              </p:cNvPr>
              <p:cNvCxnSpPr/>
              <p:nvPr/>
            </p:nvCxnSpPr>
            <p:spPr>
              <a:xfrm flipV="1">
                <a:off x="5985032" y="3841998"/>
                <a:ext cx="0" cy="1691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8776EC8B-CBE2-494E-A902-EE758F2E3DD0}"/>
                      </a:ext>
                    </a:extLst>
                  </p:cNvPr>
                  <p:cNvSpPr/>
                  <p:nvPr/>
                </p:nvSpPr>
                <p:spPr>
                  <a:xfrm>
                    <a:off x="4923177" y="3944820"/>
                    <a:ext cx="44307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8776EC8B-CBE2-494E-A902-EE758F2E3D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23177" y="3944820"/>
                    <a:ext cx="44307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C615F730-EE03-D141-94B7-6D192F3337F7}"/>
                      </a:ext>
                    </a:extLst>
                  </p:cNvPr>
                  <p:cNvSpPr/>
                  <p:nvPr/>
                </p:nvSpPr>
                <p:spPr>
                  <a:xfrm>
                    <a:off x="5410191" y="3949132"/>
                    <a:ext cx="43774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C615F730-EE03-D141-94B7-6D192F3337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10191" y="3949132"/>
                    <a:ext cx="43774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AD45B02-5F0E-C54C-98AD-E8DBD77E6DD1}"/>
                  </a:ext>
                </a:extLst>
              </p:cNvPr>
              <p:cNvCxnSpPr/>
              <p:nvPr/>
            </p:nvCxnSpPr>
            <p:spPr>
              <a:xfrm flipV="1">
                <a:off x="8787642" y="3865243"/>
                <a:ext cx="0" cy="1691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4A8FE9-EAC4-BA47-8919-A40BE484A057}"/>
                  </a:ext>
                </a:extLst>
              </p:cNvPr>
              <p:cNvSpPr txBox="1"/>
              <p:nvPr/>
            </p:nvSpPr>
            <p:spPr>
              <a:xfrm>
                <a:off x="7500992" y="3680577"/>
                <a:ext cx="343364" cy="36933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83BA353-8A70-7040-8FB2-ADFF4D53C405}"/>
                  </a:ext>
                </a:extLst>
              </p:cNvPr>
              <p:cNvCxnSpPr/>
              <p:nvPr/>
            </p:nvCxnSpPr>
            <p:spPr>
              <a:xfrm flipV="1">
                <a:off x="6656625" y="3847665"/>
                <a:ext cx="0" cy="1691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E52EF5A8-705E-D74B-B0D3-116C24F161D0}"/>
                      </a:ext>
                    </a:extLst>
                  </p:cNvPr>
                  <p:cNvSpPr/>
                  <p:nvPr/>
                </p:nvSpPr>
                <p:spPr>
                  <a:xfrm>
                    <a:off x="6092053" y="3939131"/>
                    <a:ext cx="44307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E52EF5A8-705E-D74B-B0D3-116C24F161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2053" y="3939131"/>
                    <a:ext cx="44307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714CD97-9F33-D24C-89AD-0DA3D4A09A24}"/>
                </a:ext>
              </a:extLst>
            </p:cNvPr>
            <p:cNvSpPr txBox="1"/>
            <p:nvPr/>
          </p:nvSpPr>
          <p:spPr>
            <a:xfrm>
              <a:off x="535829" y="2813239"/>
              <a:ext cx="1987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Rejection free KMC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76D20EA-2E15-0745-9ED4-332F6AB56EBE}"/>
                    </a:ext>
                  </a:extLst>
                </p:cNvPr>
                <p:cNvSpPr txBox="1"/>
                <p:nvPr/>
              </p:nvSpPr>
              <p:spPr>
                <a:xfrm>
                  <a:off x="535829" y="1862703"/>
                  <a:ext cx="2954911" cy="784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𝑡𝑜𝑡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𝑡𝑜𝑡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76D20EA-2E15-0745-9ED4-332F6AB56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829" y="1862703"/>
                  <a:ext cx="2954911" cy="784510"/>
                </a:xfrm>
                <a:prstGeom prst="rect">
                  <a:avLst/>
                </a:prstGeom>
                <a:blipFill>
                  <a:blip r:embed="rId10"/>
                  <a:stretch>
                    <a:fillRect l="-13305" t="-109524" r="-6438" b="-1698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5625322-3437-F34F-823B-1514EC9E343D}"/>
                    </a:ext>
                  </a:extLst>
                </p:cNvPr>
                <p:cNvSpPr txBox="1"/>
                <p:nvPr/>
              </p:nvSpPr>
              <p:spPr>
                <a:xfrm>
                  <a:off x="709145" y="6270508"/>
                  <a:ext cx="346146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a14:m>
                  <a:r>
                    <a:rPr lang="en-US" dirty="0"/>
                    <a:t> are random numbers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dirty="0"/>
                    <a:t> is related to vibrational entropy</a:t>
                  </a: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5625322-3437-F34F-823B-1514EC9E3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145" y="6270508"/>
                  <a:ext cx="3461460" cy="646331"/>
                </a:xfrm>
                <a:prstGeom prst="rect">
                  <a:avLst/>
                </a:prstGeom>
                <a:blipFill>
                  <a:blip r:embed="rId11"/>
                  <a:stretch>
                    <a:fillRect t="-3846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4D2EE23-FC90-674E-82ED-9B047D25FFD4}"/>
                </a:ext>
              </a:extLst>
            </p:cNvPr>
            <p:cNvSpPr txBox="1"/>
            <p:nvPr/>
          </p:nvSpPr>
          <p:spPr>
            <a:xfrm>
              <a:off x="409392" y="1421504"/>
              <a:ext cx="2170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" pitchFamily="2" charset="0"/>
                </a:rPr>
                <a:t>Event propose</a:t>
              </a:r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7958E6B-0C6F-0140-AA4A-4C0CE1DDB6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5397934"/>
              </p:ext>
            </p:extLst>
          </p:nvPr>
        </p:nvGraphicFramePr>
        <p:xfrm>
          <a:off x="415768" y="1486326"/>
          <a:ext cx="4607811" cy="2789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C8F08242-4028-3C47-962C-9CA6B038476D}"/>
              </a:ext>
            </a:extLst>
          </p:cNvPr>
          <p:cNvGrpSpPr/>
          <p:nvPr/>
        </p:nvGrpSpPr>
        <p:grpSpPr>
          <a:xfrm>
            <a:off x="4716742" y="761923"/>
            <a:ext cx="3181684" cy="5834301"/>
            <a:chOff x="8845884" y="658574"/>
            <a:chExt cx="3181684" cy="5834301"/>
          </a:xfrm>
        </p:grpSpPr>
        <p:graphicFrame>
          <p:nvGraphicFramePr>
            <p:cNvPr id="12" name="Diagram 11">
              <a:extLst>
                <a:ext uri="{FF2B5EF4-FFF2-40B4-BE49-F238E27FC236}">
                  <a16:creationId xmlns:a16="http://schemas.microsoft.com/office/drawing/2014/main" id="{97943642-F75A-264A-A587-9519243CA0C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37878663"/>
                </p:ext>
              </p:extLst>
            </p:nvPr>
          </p:nvGraphicFramePr>
          <p:xfrm>
            <a:off x="8845884" y="1074208"/>
            <a:ext cx="3181684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7" r:lo="rId18" r:qs="rId19" r:cs="rId20"/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EC7059-73D1-4D43-916B-7D9CF0EDE796}"/>
                </a:ext>
              </a:extLst>
            </p:cNvPr>
            <p:cNvSpPr txBox="1"/>
            <p:nvPr/>
          </p:nvSpPr>
          <p:spPr>
            <a:xfrm>
              <a:off x="9844256" y="658574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Run KMC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72FF66E-680E-F84C-BB33-E0AB796A2303}"/>
                </a:ext>
              </a:extLst>
            </p:cNvPr>
            <p:cNvCxnSpPr>
              <a:cxnSpLocks/>
            </p:cNvCxnSpPr>
            <p:nvPr/>
          </p:nvCxnSpPr>
          <p:spPr>
            <a:xfrm>
              <a:off x="11312901" y="4994220"/>
              <a:ext cx="260078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04A7398-BA19-3E46-89C5-E194195B4B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63560" y="2624537"/>
              <a:ext cx="3279" cy="236968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5A43BF7-5B4D-754A-8DA8-6D62595172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12901" y="2624537"/>
              <a:ext cx="260078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98AF1B-143B-2E43-B2B0-8ECD29505BD8}"/>
                </a:ext>
              </a:extLst>
            </p:cNvPr>
            <p:cNvSpPr txBox="1"/>
            <p:nvPr/>
          </p:nvSpPr>
          <p:spPr>
            <a:xfrm rot="5400000">
              <a:off x="10756274" y="3625811"/>
              <a:ext cx="2016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repeat </a:t>
              </a:r>
              <a:r>
                <a:rPr lang="en-US" dirty="0" err="1">
                  <a:solidFill>
                    <a:srgbClr val="0070C0"/>
                  </a:solidFill>
                </a:rPr>
                <a:t>n_kmc</a:t>
              </a:r>
              <a:r>
                <a:rPr lang="en-US" dirty="0">
                  <a:solidFill>
                    <a:srgbClr val="0070C0"/>
                  </a:solidFill>
                </a:rPr>
                <a:t> steps</a:t>
              </a:r>
            </a:p>
          </p:txBody>
        </p:sp>
      </p:grp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B2CA35E8-81B4-7B4E-B93D-C204167AC4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1883452"/>
              </p:ext>
            </p:extLst>
          </p:nvPr>
        </p:nvGraphicFramePr>
        <p:xfrm>
          <a:off x="975836" y="4327483"/>
          <a:ext cx="4244821" cy="2390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4670F9DB-642C-9E46-B4DB-DA6756F04BA1}"/>
              </a:ext>
            </a:extLst>
          </p:cNvPr>
          <p:cNvSpPr txBox="1"/>
          <p:nvPr/>
        </p:nvSpPr>
        <p:spPr>
          <a:xfrm>
            <a:off x="1745496" y="1093843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KMC run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24A4E5A-4366-064C-8572-34FA688A731C}"/>
              </a:ext>
            </a:extLst>
          </p:cNvPr>
          <p:cNvCxnSpPr>
            <a:cxnSpLocks/>
          </p:cNvCxnSpPr>
          <p:nvPr/>
        </p:nvCxnSpPr>
        <p:spPr>
          <a:xfrm>
            <a:off x="7174340" y="6202381"/>
            <a:ext cx="66964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47F9B31-226F-1648-AC72-84D852AD256A}"/>
              </a:ext>
            </a:extLst>
          </p:cNvPr>
          <p:cNvCxnSpPr>
            <a:cxnSpLocks/>
          </p:cNvCxnSpPr>
          <p:nvPr/>
        </p:nvCxnSpPr>
        <p:spPr>
          <a:xfrm flipH="1" flipV="1">
            <a:off x="7798741" y="1610361"/>
            <a:ext cx="45243" cy="459202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36E4752-1F40-1548-B786-62DD0F2B3564}"/>
              </a:ext>
            </a:extLst>
          </p:cNvPr>
          <p:cNvCxnSpPr>
            <a:cxnSpLocks/>
          </p:cNvCxnSpPr>
          <p:nvPr/>
        </p:nvCxnSpPr>
        <p:spPr>
          <a:xfrm flipH="1">
            <a:off x="7174342" y="1610359"/>
            <a:ext cx="624399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D995965-4F8E-EE4E-89AE-4D9B133FB0DC}"/>
              </a:ext>
            </a:extLst>
          </p:cNvPr>
          <p:cNvSpPr txBox="1"/>
          <p:nvPr/>
        </p:nvSpPr>
        <p:spPr>
          <a:xfrm rot="5400000">
            <a:off x="6705537" y="3785693"/>
            <a:ext cx="252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repeat n input structures</a:t>
            </a:r>
          </a:p>
        </p:txBody>
      </p:sp>
    </p:spTree>
    <p:extLst>
      <p:ext uri="{BB962C8B-B14F-4D97-AF65-F5344CB8AC3E}">
        <p14:creationId xmlns:p14="http://schemas.microsoft.com/office/powerpoint/2010/main" val="2966636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2241-65F5-1D40-8009-643D1695C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 Monte Carlo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AB9E3E-2D6B-E440-883D-E1B92C570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261577"/>
              </p:ext>
            </p:extLst>
          </p:nvPr>
        </p:nvGraphicFramePr>
        <p:xfrm>
          <a:off x="643689" y="1776186"/>
          <a:ext cx="5987774" cy="1436234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956876">
                  <a:extLst>
                    <a:ext uri="{9D8B030D-6E8A-4147-A177-3AD203B41FA5}">
                      <a16:colId xmlns:a16="http://schemas.microsoft.com/office/drawing/2014/main" val="2479789475"/>
                    </a:ext>
                  </a:extLst>
                </a:gridCol>
                <a:gridCol w="1632621">
                  <a:extLst>
                    <a:ext uri="{9D8B030D-6E8A-4147-A177-3AD203B41FA5}">
                      <a16:colId xmlns:a16="http://schemas.microsoft.com/office/drawing/2014/main" val="2458436649"/>
                    </a:ext>
                  </a:extLst>
                </a:gridCol>
                <a:gridCol w="2081541">
                  <a:extLst>
                    <a:ext uri="{9D8B030D-6E8A-4147-A177-3AD203B41FA5}">
                      <a16:colId xmlns:a16="http://schemas.microsoft.com/office/drawing/2014/main" val="762893403"/>
                    </a:ext>
                  </a:extLst>
                </a:gridCol>
                <a:gridCol w="1316736">
                  <a:extLst>
                    <a:ext uri="{9D8B030D-6E8A-4147-A177-3AD203B41FA5}">
                      <a16:colId xmlns:a16="http://schemas.microsoft.com/office/drawing/2014/main" val="1847876571"/>
                    </a:ext>
                  </a:extLst>
                </a:gridCol>
              </a:tblGrid>
              <a:tr h="243118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 dirty="0">
                          <a:effectLst/>
                          <a:latin typeface="Helvetica" pitchFamily="2" charset="0"/>
                        </a:rPr>
                        <a:t>Na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633" marR="7633" marT="763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 dirty="0" err="1">
                          <a:effectLst/>
                          <a:latin typeface="Helvetica" pitchFamily="2" charset="0"/>
                        </a:rPr>
                        <a:t>Na_locations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633" marR="7633" marT="763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 dirty="0">
                          <a:effectLst/>
                          <a:latin typeface="Helvetica" pitchFamily="2" charset="0"/>
                        </a:rPr>
                        <a:t>Displacement r(t)-r(0)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633" marR="7633" marT="763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 dirty="0" err="1">
                          <a:effectLst/>
                          <a:latin typeface="Helvetica" pitchFamily="2" charset="0"/>
                        </a:rPr>
                        <a:t>hop_counter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633" marR="7633" marT="763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024660"/>
                  </a:ext>
                </a:extLst>
              </a:tr>
              <a:tr h="301576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[-10,3,12]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138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90945928"/>
                  </a:ext>
                </a:extLst>
              </a:tr>
              <a:tr h="19521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[4,2,1]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4473884"/>
                  </a:ext>
                </a:extLst>
              </a:tr>
              <a:tr h="19521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2384276"/>
                  </a:ext>
                </a:extLst>
              </a:tr>
              <a:tr h="19521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272385"/>
                  </a:ext>
                </a:extLst>
              </a:tr>
              <a:tr h="19521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n_Na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[23,21,52]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165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1216363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AFC7C16-66C5-E647-8DD2-C0B32AC9AC6B}"/>
              </a:ext>
            </a:extLst>
          </p:cNvPr>
          <p:cNvGrpSpPr/>
          <p:nvPr/>
        </p:nvGrpSpPr>
        <p:grpSpPr>
          <a:xfrm>
            <a:off x="8688722" y="528340"/>
            <a:ext cx="3346116" cy="5834301"/>
            <a:chOff x="8845884" y="658574"/>
            <a:chExt cx="3346116" cy="5834301"/>
          </a:xfrm>
        </p:grpSpPr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A3A8900A-88D4-844B-9650-81BD74E84E5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05414518"/>
                </p:ext>
              </p:extLst>
            </p:nvPr>
          </p:nvGraphicFramePr>
          <p:xfrm>
            <a:off x="8845884" y="1074208"/>
            <a:ext cx="3181684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03A5C5-B6F7-794A-9397-9A20E750CCD3}"/>
                </a:ext>
              </a:extLst>
            </p:cNvPr>
            <p:cNvSpPr txBox="1"/>
            <p:nvPr/>
          </p:nvSpPr>
          <p:spPr>
            <a:xfrm>
              <a:off x="9844256" y="658574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Run KMC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1951661-5319-1344-9BE9-A933C0D8795D}"/>
                </a:ext>
              </a:extLst>
            </p:cNvPr>
            <p:cNvCxnSpPr>
              <a:cxnSpLocks/>
            </p:cNvCxnSpPr>
            <p:nvPr/>
          </p:nvCxnSpPr>
          <p:spPr>
            <a:xfrm>
              <a:off x="11312901" y="4994220"/>
              <a:ext cx="52015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9FC373-C5AD-7F4D-B509-648310E3D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29778" y="2624537"/>
              <a:ext cx="3279" cy="236968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41267F9-9276-8E4F-9A2D-B7A758235745}"/>
                </a:ext>
              </a:extLst>
            </p:cNvPr>
            <p:cNvCxnSpPr/>
            <p:nvPr/>
          </p:nvCxnSpPr>
          <p:spPr>
            <a:xfrm flipH="1">
              <a:off x="11312901" y="2624537"/>
              <a:ext cx="520156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FB8439-7E63-0047-9C4C-5410369BA426}"/>
                </a:ext>
              </a:extLst>
            </p:cNvPr>
            <p:cNvSpPr txBox="1"/>
            <p:nvPr/>
          </p:nvSpPr>
          <p:spPr>
            <a:xfrm rot="5400000">
              <a:off x="10998948" y="3628369"/>
              <a:ext cx="2016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repeat </a:t>
              </a:r>
              <a:r>
                <a:rPr lang="en-US" dirty="0" err="1"/>
                <a:t>n_kmc</a:t>
              </a:r>
              <a:r>
                <a:rPr lang="en-US" dirty="0"/>
                <a:t> steps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D201A9E-00AA-4544-804B-1FB880B20F87}"/>
              </a:ext>
            </a:extLst>
          </p:cNvPr>
          <p:cNvSpPr txBox="1"/>
          <p:nvPr/>
        </p:nvSpPr>
        <p:spPr>
          <a:xfrm>
            <a:off x="321594" y="1406854"/>
            <a:ext cx="3792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Tracker stores information for each Na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1B6DA1-1D95-444C-A131-B1F3C1C90EA5}"/>
              </a:ext>
            </a:extLst>
          </p:cNvPr>
          <p:cNvGrpSpPr/>
          <p:nvPr/>
        </p:nvGrpSpPr>
        <p:grpSpPr>
          <a:xfrm>
            <a:off x="6545177" y="4132621"/>
            <a:ext cx="1983541" cy="374400"/>
            <a:chOff x="2261258" y="80377"/>
            <a:chExt cx="1983541" cy="3744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145934E-E612-6441-BC32-FC0507EE95D2}"/>
                </a:ext>
              </a:extLst>
            </p:cNvPr>
            <p:cNvSpPr/>
            <p:nvPr/>
          </p:nvSpPr>
          <p:spPr>
            <a:xfrm>
              <a:off x="2261258" y="80377"/>
              <a:ext cx="1983541" cy="374400"/>
            </a:xfrm>
            <a:prstGeom prst="rect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6B635C-7B06-3041-86C4-6A95C1B6CA0D}"/>
                </a:ext>
              </a:extLst>
            </p:cNvPr>
            <p:cNvSpPr txBox="1"/>
            <p:nvPr/>
          </p:nvSpPr>
          <p:spPr>
            <a:xfrm>
              <a:off x="2261258" y="80377"/>
              <a:ext cx="1983541" cy="3744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2456" tIns="52832" rIns="92456" bIns="52832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kern="1200" dirty="0"/>
                <a:t>Tracker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26E9FB-9639-2B4E-80FE-78C435EF1B19}"/>
              </a:ext>
            </a:extLst>
          </p:cNvPr>
          <p:cNvGrpSpPr/>
          <p:nvPr/>
        </p:nvGrpSpPr>
        <p:grpSpPr>
          <a:xfrm>
            <a:off x="6545177" y="4507021"/>
            <a:ext cx="1983541" cy="1855620"/>
            <a:chOff x="2261258" y="454777"/>
            <a:chExt cx="1983541" cy="185562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65EFD72-0911-3843-B565-33B0CD2AFFF7}"/>
                </a:ext>
              </a:extLst>
            </p:cNvPr>
            <p:cNvSpPr/>
            <p:nvPr/>
          </p:nvSpPr>
          <p:spPr>
            <a:xfrm>
              <a:off x="2261258" y="454777"/>
              <a:ext cx="1983541" cy="1855620"/>
            </a:xfrm>
            <a:prstGeom prst="rect">
              <a:avLst/>
            </a:prstGeom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82782E-3A2C-124B-B24D-78F17BEBE464}"/>
                </a:ext>
              </a:extLst>
            </p:cNvPr>
            <p:cNvSpPr txBox="1"/>
            <p:nvPr/>
          </p:nvSpPr>
          <p:spPr>
            <a:xfrm>
              <a:off x="2261258" y="454777"/>
              <a:ext cx="1983541" cy="18556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342" tIns="69342" rIns="92456" bIns="104013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300" kern="1200" dirty="0" err="1"/>
                <a:t>na_locations</a:t>
              </a:r>
              <a:endParaRPr lang="en-GB" sz="1300" kern="1200" dirty="0"/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300" kern="1200" dirty="0" err="1"/>
                <a:t>hop_counter</a:t>
              </a:r>
              <a:endParaRPr lang="en-GB" sz="1300" kern="1200" dirty="0"/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300" kern="1200" dirty="0"/>
                <a:t>displacements</a:t>
              </a:r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300" kern="1200" dirty="0" err="1"/>
                <a:t>calc_D_J</a:t>
              </a:r>
              <a:r>
                <a:rPr lang="en-GB" sz="1300" kern="1200" dirty="0"/>
                <a:t>()</a:t>
              </a:r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300" kern="1200" dirty="0" err="1"/>
                <a:t>calc_D_tracer</a:t>
              </a:r>
              <a:r>
                <a:rPr lang="en-GB" sz="1300" kern="1200" dirty="0"/>
                <a:t>()</a:t>
              </a:r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300" kern="1200" dirty="0" err="1"/>
                <a:t>calc_correlation</a:t>
              </a:r>
              <a:r>
                <a:rPr lang="en-GB" sz="1300" kern="1200" dirty="0"/>
                <a:t>()</a:t>
              </a:r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300" kern="1200" dirty="0" err="1"/>
                <a:t>calc_conductivity</a:t>
              </a:r>
              <a:r>
                <a:rPr lang="en-GB" sz="1300" kern="1200" dirty="0"/>
                <a:t>()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AC95AD4-6E6C-5F48-BDB5-5A83A07FF725}"/>
              </a:ext>
            </a:extLst>
          </p:cNvPr>
          <p:cNvSpPr txBox="1"/>
          <p:nvPr/>
        </p:nvSpPr>
        <p:spPr>
          <a:xfrm>
            <a:off x="321594" y="3460915"/>
            <a:ext cx="413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Tracker has functions to analyze trajectory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C463F1-A0B5-7944-87DF-273DBB657F07}"/>
                  </a:ext>
                </a:extLst>
              </p:cNvPr>
              <p:cNvSpPr txBox="1"/>
              <p:nvPr/>
            </p:nvSpPr>
            <p:spPr>
              <a:xfrm>
                <a:off x="841231" y="3863250"/>
                <a:ext cx="2426625" cy="858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𝑑𝑡𝑁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C463F1-A0B5-7944-87DF-273DBB657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31" y="3863250"/>
                <a:ext cx="2426625" cy="858120"/>
              </a:xfrm>
              <a:prstGeom prst="rect">
                <a:avLst/>
              </a:prstGeom>
              <a:blipFill>
                <a:blip r:embed="rId7"/>
                <a:stretch>
                  <a:fillRect l="-521" t="-95588" b="-15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E8DAC6-8C01-7249-B76C-F0C7A28E66AB}"/>
                  </a:ext>
                </a:extLst>
              </p:cNvPr>
              <p:cNvSpPr txBox="1"/>
              <p:nvPr/>
            </p:nvSpPr>
            <p:spPr>
              <a:xfrm>
                <a:off x="839242" y="4801884"/>
                <a:ext cx="2570063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𝑑𝑡𝑁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E8DAC6-8C01-7249-B76C-F0C7A28E6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42" y="4801884"/>
                <a:ext cx="2570063" cy="778931"/>
              </a:xfrm>
              <a:prstGeom prst="rect">
                <a:avLst/>
              </a:prstGeom>
              <a:blipFill>
                <a:blip r:embed="rId8"/>
                <a:stretch>
                  <a:fillRect l="-1970" t="-112903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76F78A-AB92-F94D-9154-38B44A7160F1}"/>
                  </a:ext>
                </a:extLst>
              </p:cNvPr>
              <p:cNvSpPr txBox="1"/>
              <p:nvPr/>
            </p:nvSpPr>
            <p:spPr>
              <a:xfrm>
                <a:off x="3993660" y="5024886"/>
                <a:ext cx="1472904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76F78A-AB92-F94D-9154-38B44A716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660" y="5024886"/>
                <a:ext cx="1472904" cy="572657"/>
              </a:xfrm>
              <a:prstGeom prst="rect">
                <a:avLst/>
              </a:prstGeom>
              <a:blipFill>
                <a:blip r:embed="rId9"/>
                <a:stretch>
                  <a:fillRect l="-5128" t="-15217" r="-25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18599A14-67E5-A049-8762-06AC70700560}"/>
              </a:ext>
            </a:extLst>
          </p:cNvPr>
          <p:cNvSpPr txBox="1"/>
          <p:nvPr/>
        </p:nvSpPr>
        <p:spPr>
          <a:xfrm>
            <a:off x="838200" y="5906121"/>
            <a:ext cx="1968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&lt;</a:t>
            </a:r>
            <a:r>
              <a:rPr lang="en-US" dirty="0" err="1"/>
              <a:t>hop_counter</a:t>
            </a:r>
            <a:r>
              <a:rPr lang="en-US" dirty="0"/>
              <a:t>&gt;</a:t>
            </a:r>
          </a:p>
          <a:p>
            <a:r>
              <a:rPr lang="en-US" dirty="0"/>
              <a:t>a = 3.478 </a:t>
            </a:r>
            <a:r>
              <a:rPr lang="en-US" dirty="0" err="1"/>
              <a:t>Å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45259C-B3FE-174C-8F2F-6AC546882729}"/>
                  </a:ext>
                </a:extLst>
              </p:cNvPr>
              <p:cNvSpPr/>
              <p:nvPr/>
            </p:nvSpPr>
            <p:spPr>
              <a:xfrm>
                <a:off x="4034057" y="4037995"/>
                <a:ext cx="1548822" cy="6531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𝑘𝑇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𝑁𝑎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45259C-B3FE-174C-8F2F-6AC546882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057" y="4037995"/>
                <a:ext cx="1548822" cy="653192"/>
              </a:xfrm>
              <a:prstGeom prst="rect">
                <a:avLst/>
              </a:prstGeom>
              <a:blipFill>
                <a:blip r:embed="rId10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974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16843-301C-0348-9903-2961A229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Estimation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AB7FB-907F-2340-9A3F-0A7E0592E394}"/>
              </a:ext>
            </a:extLst>
          </p:cNvPr>
          <p:cNvSpPr txBox="1"/>
          <p:nvPr/>
        </p:nvSpPr>
        <p:spPr>
          <a:xfrm>
            <a:off x="838200" y="2399867"/>
            <a:ext cx="10934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number of KMC runs for at a single temperature:</a:t>
            </a:r>
          </a:p>
          <a:p>
            <a:r>
              <a:rPr lang="en-US" dirty="0"/>
              <a:t>25 pass * 100 structures * 13 compositions * 8*8*8*8 Na/</a:t>
            </a:r>
            <a:r>
              <a:rPr lang="en-US" dirty="0" err="1"/>
              <a:t>Va</a:t>
            </a:r>
            <a:r>
              <a:rPr lang="en-US" dirty="0"/>
              <a:t> sites = 133.12*10</a:t>
            </a:r>
            <a:r>
              <a:rPr lang="en-US" baseline="30000" dirty="0"/>
              <a:t>6</a:t>
            </a:r>
            <a:r>
              <a:rPr lang="en-US" dirty="0"/>
              <a:t> KMC steps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costs to complete these KMC runs at a single temperature using 8 nodes on NSCC</a:t>
            </a:r>
          </a:p>
          <a:p>
            <a:r>
              <a:rPr lang="en-US" dirty="0"/>
              <a:t>133.12*10</a:t>
            </a:r>
            <a:r>
              <a:rPr lang="en-US" baseline="30000" dirty="0"/>
              <a:t>6</a:t>
            </a:r>
            <a:r>
              <a:rPr lang="en-US" dirty="0"/>
              <a:t> KMC steps / 3800 steps per min per core / 60 mins per </a:t>
            </a:r>
            <a:r>
              <a:rPr lang="en-US" dirty="0" err="1"/>
              <a:t>hr</a:t>
            </a:r>
            <a:r>
              <a:rPr lang="en-US" dirty="0"/>
              <a:t> / 24 cores/8 nodes = 3.04 </a:t>
            </a:r>
            <a:r>
              <a:rPr lang="en-US" dirty="0" err="1"/>
              <a:t>hrs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46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57586-EB62-0943-A4C4-860535C35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Clarification of some Terminologies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822D9-6F96-D24C-864F-9736DCF4D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Concentration</a:t>
            </a:r>
          </a:p>
          <a:p>
            <a:endParaRPr lang="en-US" dirty="0"/>
          </a:p>
          <a:p>
            <a:r>
              <a:rPr lang="en-US" dirty="0"/>
              <a:t>Thermodynamic factor</a:t>
            </a:r>
          </a:p>
          <a:p>
            <a:endParaRPr lang="en-US" dirty="0"/>
          </a:p>
          <a:p>
            <a:r>
              <a:rPr lang="en-US" dirty="0"/>
              <a:t>Jump Diffusion Coefficient D</a:t>
            </a:r>
            <a:r>
              <a:rPr lang="en-US" baseline="-25000" dirty="0"/>
              <a:t>J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Diffusion Coefficient D</a:t>
            </a:r>
          </a:p>
          <a:p>
            <a:endParaRPr lang="en-US" dirty="0"/>
          </a:p>
          <a:p>
            <a:r>
              <a:rPr lang="en-US" dirty="0"/>
              <a:t>Tracer Diffusion Coefficient D*</a:t>
            </a:r>
          </a:p>
          <a:p>
            <a:endParaRPr lang="en-US" dirty="0"/>
          </a:p>
          <a:p>
            <a:r>
              <a:rPr lang="en-US" dirty="0"/>
              <a:t>Haven’s ratio</a:t>
            </a:r>
          </a:p>
          <a:p>
            <a:endParaRPr lang="en-US" dirty="0"/>
          </a:p>
          <a:p>
            <a:r>
              <a:rPr lang="en-US" dirty="0"/>
              <a:t>Correlation factor</a:t>
            </a:r>
          </a:p>
          <a:p>
            <a:endParaRPr lang="en-US" dirty="0"/>
          </a:p>
          <a:p>
            <a:r>
              <a:rPr lang="en-US" dirty="0"/>
              <a:t>Conductivity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124788-A538-2E46-9472-44D4A967FAE1}"/>
                  </a:ext>
                </a:extLst>
              </p:cNvPr>
              <p:cNvSpPr txBox="1"/>
              <p:nvPr/>
            </p:nvSpPr>
            <p:spPr>
              <a:xfrm>
                <a:off x="2879351" y="1590938"/>
                <a:ext cx="2134238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8−6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𝑐𝑜𝑚𝑝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124788-A538-2E46-9472-44D4A967F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351" y="1590938"/>
                <a:ext cx="2134238" cy="527580"/>
              </a:xfrm>
              <a:prstGeom prst="rect">
                <a:avLst/>
              </a:prstGeom>
              <a:blipFill>
                <a:blip r:embed="rId2"/>
                <a:stretch>
                  <a:fillRect l="-1183" t="-4651" r="-3550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510205-3B11-CA40-B662-F6B62868F6AE}"/>
                  </a:ext>
                </a:extLst>
              </p:cNvPr>
              <p:cNvSpPr txBox="1"/>
              <p:nvPr/>
            </p:nvSpPr>
            <p:spPr>
              <a:xfrm>
                <a:off x="3482121" y="2136109"/>
                <a:ext cx="2836610" cy="7496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𝑘𝑇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510205-3B11-CA40-B662-F6B62868F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121" y="2136109"/>
                <a:ext cx="2836610" cy="749692"/>
              </a:xfrm>
              <a:prstGeom prst="rect">
                <a:avLst/>
              </a:prstGeom>
              <a:blipFill>
                <a:blip r:embed="rId3"/>
                <a:stretch>
                  <a:fillRect l="-1339" t="-1667" r="-267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817BD-CF26-6D48-8C0F-BEB7912B8A3F}"/>
                  </a:ext>
                </a:extLst>
              </p:cNvPr>
              <p:cNvSpPr txBox="1"/>
              <p:nvPr/>
            </p:nvSpPr>
            <p:spPr>
              <a:xfrm>
                <a:off x="4741880" y="2814376"/>
                <a:ext cx="2426625" cy="858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𝑑𝑡𝑁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9817BD-CF26-6D48-8C0F-BEB7912B8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80" y="2814376"/>
                <a:ext cx="2426625" cy="858120"/>
              </a:xfrm>
              <a:prstGeom prst="rect">
                <a:avLst/>
              </a:prstGeom>
              <a:blipFill>
                <a:blip r:embed="rId4"/>
                <a:stretch>
                  <a:fillRect l="-521" t="-95588" b="-15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84D609-417D-F24A-9AA9-31D24984D9EC}"/>
                  </a:ext>
                </a:extLst>
              </p:cNvPr>
              <p:cNvSpPr txBox="1"/>
              <p:nvPr/>
            </p:nvSpPr>
            <p:spPr>
              <a:xfrm>
                <a:off x="3998128" y="3702201"/>
                <a:ext cx="902298" cy="296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84D609-417D-F24A-9AA9-31D24984D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128" y="3702201"/>
                <a:ext cx="902298" cy="296428"/>
              </a:xfrm>
              <a:prstGeom prst="rect">
                <a:avLst/>
              </a:prstGeom>
              <a:blipFill>
                <a:blip r:embed="rId5"/>
                <a:stretch>
                  <a:fillRect l="-4167" r="-4167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EEC58D-2E3E-6A43-AA02-540842C0DEE4}"/>
                  </a:ext>
                </a:extLst>
              </p:cNvPr>
              <p:cNvSpPr txBox="1"/>
              <p:nvPr/>
            </p:nvSpPr>
            <p:spPr>
              <a:xfrm>
                <a:off x="4598442" y="4055484"/>
                <a:ext cx="2570063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𝑑𝑡𝑁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EEC58D-2E3E-6A43-AA02-540842C0D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42" y="4055484"/>
                <a:ext cx="2570063" cy="778931"/>
              </a:xfrm>
              <a:prstGeom prst="rect">
                <a:avLst/>
              </a:prstGeom>
              <a:blipFill>
                <a:blip r:embed="rId6"/>
                <a:stretch>
                  <a:fillRect l="-980"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41D148-B34F-9C4C-B44D-D93A04535D12}"/>
                  </a:ext>
                </a:extLst>
              </p:cNvPr>
              <p:cNvSpPr txBox="1"/>
              <p:nvPr/>
            </p:nvSpPr>
            <p:spPr>
              <a:xfrm>
                <a:off x="3105511" y="4834415"/>
                <a:ext cx="892617" cy="603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41D148-B34F-9C4C-B44D-D93A04535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511" y="4834415"/>
                <a:ext cx="892617" cy="603755"/>
              </a:xfrm>
              <a:prstGeom prst="rect">
                <a:avLst/>
              </a:prstGeom>
              <a:blipFill>
                <a:blip r:embed="rId7"/>
                <a:stretch>
                  <a:fillRect l="-5634" r="-1408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61F0D1-820E-014F-9894-3EAE93DD8AB8}"/>
                  </a:ext>
                </a:extLst>
              </p:cNvPr>
              <p:cNvSpPr txBox="1"/>
              <p:nvPr/>
            </p:nvSpPr>
            <p:spPr>
              <a:xfrm>
                <a:off x="3261676" y="5584107"/>
                <a:ext cx="1472904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61F0D1-820E-014F-9894-3EAE93DD8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676" y="5584107"/>
                <a:ext cx="1472904" cy="572657"/>
              </a:xfrm>
              <a:prstGeom prst="rect">
                <a:avLst/>
              </a:prstGeom>
              <a:blipFill>
                <a:blip r:embed="rId8"/>
                <a:stretch>
                  <a:fillRect l="-5128" t="-15217" r="-25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DECFB6B-361F-4E45-B6C4-2B598EC1F179}"/>
              </a:ext>
            </a:extLst>
          </p:cNvPr>
          <p:cNvSpPr txBox="1"/>
          <p:nvPr/>
        </p:nvSpPr>
        <p:spPr>
          <a:xfrm>
            <a:off x="6694083" y="2233426"/>
            <a:ext cx="5497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Thermodynamic factor = 1 for non interacting intercalation (dilute), deviate 1 for ordering and high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F3FF92-95B8-5B42-862A-079E3BFF1072}"/>
              </a:ext>
            </a:extLst>
          </p:cNvPr>
          <p:cNvSpPr txBox="1"/>
          <p:nvPr/>
        </p:nvSpPr>
        <p:spPr>
          <a:xfrm>
            <a:off x="5080000" y="4893802"/>
            <a:ext cx="669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R</a:t>
            </a:r>
            <a:r>
              <a:rPr lang="en-US" dirty="0"/>
              <a:t> = 1 for no correlation between diffusing atoms, for electrolyte (constant x and </a:t>
            </a:r>
            <a:r>
              <a:rPr lang="en-US" dirty="0" err="1"/>
              <a:t>nondilute</a:t>
            </a:r>
            <a:r>
              <a:rPr lang="en-US" dirty="0"/>
              <a:t>), H</a:t>
            </a:r>
            <a:r>
              <a:rPr lang="en-US" baseline="-25000" dirty="0"/>
              <a:t>R</a:t>
            </a:r>
            <a:r>
              <a:rPr lang="en-US" dirty="0"/>
              <a:t> is less than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6A028-3C61-3E40-95B8-32247358EA8C}"/>
              </a:ext>
            </a:extLst>
          </p:cNvPr>
          <p:cNvSpPr txBox="1"/>
          <p:nvPr/>
        </p:nvSpPr>
        <p:spPr>
          <a:xfrm>
            <a:off x="5499100" y="5690434"/>
            <a:ext cx="641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 = 1 for no correlation between successive hops of the same atom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7ED11D-B487-BB4E-B390-43F972468025}"/>
              </a:ext>
            </a:extLst>
          </p:cNvPr>
          <p:cNvSpPr txBox="1"/>
          <p:nvPr/>
        </p:nvSpPr>
        <p:spPr>
          <a:xfrm>
            <a:off x="5374886" y="1624777"/>
            <a:ext cx="394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comp(a) is the parametric 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2EB89-C441-7A47-ACF2-468F50C892BD}"/>
                  </a:ext>
                </a:extLst>
              </p:cNvPr>
              <p:cNvSpPr txBox="1"/>
              <p:nvPr/>
            </p:nvSpPr>
            <p:spPr>
              <a:xfrm>
                <a:off x="3151655" y="6157257"/>
                <a:ext cx="3322769" cy="6381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4−3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𝑝𝑟𝑖𝑚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52EB89-C441-7A47-ACF2-468F50C89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655" y="6157257"/>
                <a:ext cx="3322769" cy="638123"/>
              </a:xfrm>
              <a:prstGeom prst="rect">
                <a:avLst/>
              </a:prstGeom>
              <a:blipFill>
                <a:blip r:embed="rId9"/>
                <a:stretch>
                  <a:fillRect l="-382" r="-76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D6296D-CE7C-7F49-8E2D-5235929B78E6}"/>
                  </a:ext>
                </a:extLst>
              </p:cNvPr>
              <p:cNvSpPr txBox="1"/>
              <p:nvPr/>
            </p:nvSpPr>
            <p:spPr>
              <a:xfrm>
                <a:off x="7328126" y="6169069"/>
                <a:ext cx="4581190" cy="605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𝑁𝑎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𝑝𝑟𝑖𝑚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𝑝𝑒𝑟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𝑝𝑟𝑖𝑚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4−3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𝑐𝑜𝑚𝑝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𝑝𝑟𝑖𝑚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D6296D-CE7C-7F49-8E2D-5235929B7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126" y="6169069"/>
                <a:ext cx="4581190" cy="605679"/>
              </a:xfrm>
              <a:prstGeom prst="rect">
                <a:avLst/>
              </a:prstGeom>
              <a:blipFill>
                <a:blip r:embed="rId10"/>
                <a:stretch>
                  <a:fillRect l="-552" t="-4082" r="-1381"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08AC4-1E0A-B340-A597-1F070275B32B}"/>
                  </a:ext>
                </a:extLst>
              </p:cNvPr>
              <p:cNvSpPr txBox="1"/>
              <p:nvPr/>
            </p:nvSpPr>
            <p:spPr>
              <a:xfrm>
                <a:off x="9151621" y="1652223"/>
                <a:ext cx="18973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=3−3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08AC4-1E0A-B340-A597-1F070275B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621" y="1652223"/>
                <a:ext cx="1897379" cy="276999"/>
              </a:xfrm>
              <a:prstGeom prst="rect">
                <a:avLst/>
              </a:prstGeom>
              <a:blipFill>
                <a:blip r:embed="rId11"/>
                <a:stretch>
                  <a:fillRect l="-1325" t="-4545" r="-3974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48E5345-5D3A-0A48-A872-F6B7BD707585}"/>
              </a:ext>
            </a:extLst>
          </p:cNvPr>
          <p:cNvSpPr txBox="1"/>
          <p:nvPr/>
        </p:nvSpPr>
        <p:spPr>
          <a:xfrm>
            <a:off x="7291576" y="3449238"/>
            <a:ext cx="4581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D_J is usually greater than D* because there are interactions among Na</a:t>
            </a:r>
          </a:p>
        </p:txBody>
      </p:sp>
    </p:spTree>
    <p:extLst>
      <p:ext uri="{BB962C8B-B14F-4D97-AF65-F5344CB8AC3E}">
        <p14:creationId xmlns:p14="http://schemas.microsoft.com/office/powerpoint/2010/main" val="4143859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8300-2354-5F4F-9127-0F79FF5EF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Natrium Superionic </a:t>
            </a:r>
            <a:r>
              <a:rPr lang="en-US" sz="4000" dirty="0" err="1"/>
              <a:t>CONductor</a:t>
            </a:r>
            <a:r>
              <a:rPr lang="en-US" sz="4000" dirty="0"/>
              <a:t> (</a:t>
            </a:r>
            <a:r>
              <a:rPr lang="en-US" sz="4000" dirty="0" err="1"/>
              <a:t>NaSiCON</a:t>
            </a:r>
            <a:r>
              <a:rPr lang="en-US" sz="4000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D71BF5-6423-1949-9DED-2E343402E1B2}"/>
              </a:ext>
            </a:extLst>
          </p:cNvPr>
          <p:cNvGrpSpPr/>
          <p:nvPr/>
        </p:nvGrpSpPr>
        <p:grpSpPr>
          <a:xfrm>
            <a:off x="5142207" y="1338501"/>
            <a:ext cx="6566897" cy="4667494"/>
            <a:chOff x="4168920" y="1885370"/>
            <a:chExt cx="4884057" cy="34713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0C439B2-6F10-464F-8802-2DD4FF1BB4A9}"/>
                </a:ext>
              </a:extLst>
            </p:cNvPr>
            <p:cNvGrpSpPr/>
            <p:nvPr/>
          </p:nvGrpSpPr>
          <p:grpSpPr>
            <a:xfrm>
              <a:off x="4256977" y="1951673"/>
              <a:ext cx="4796000" cy="3405094"/>
              <a:chOff x="4256977" y="1951673"/>
              <a:chExt cx="4796000" cy="340509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98546DB-22D9-9A44-A238-8B328E0C4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56977" y="1951673"/>
                <a:ext cx="4796000" cy="3405094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FD3F26-EF33-FB47-BCB4-0783013FD6CC}"/>
                  </a:ext>
                </a:extLst>
              </p:cNvPr>
              <p:cNvSpPr/>
              <p:nvPr/>
            </p:nvSpPr>
            <p:spPr>
              <a:xfrm>
                <a:off x="7742321" y="3907256"/>
                <a:ext cx="1227221" cy="14128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D4D158B-31C4-454D-8FF0-5CFD18E46622}"/>
                  </a:ext>
                </a:extLst>
              </p:cNvPr>
              <p:cNvSpPr/>
              <p:nvPr/>
            </p:nvSpPr>
            <p:spPr>
              <a:xfrm>
                <a:off x="7326648" y="4137202"/>
                <a:ext cx="831347" cy="11405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2F9AB5-224F-DA47-B89A-B5E802A9B9EC}"/>
                </a:ext>
              </a:extLst>
            </p:cNvPr>
            <p:cNvSpPr/>
            <p:nvPr/>
          </p:nvSpPr>
          <p:spPr>
            <a:xfrm>
              <a:off x="7083570" y="1885370"/>
              <a:ext cx="403080" cy="295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48FF84-F83A-2D4D-84E4-5453C979EA86}"/>
                </a:ext>
              </a:extLst>
            </p:cNvPr>
            <p:cNvSpPr/>
            <p:nvPr/>
          </p:nvSpPr>
          <p:spPr>
            <a:xfrm>
              <a:off x="4168920" y="1977538"/>
              <a:ext cx="403080" cy="295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A2CC33-AA2A-DA4C-BE38-990E32FC3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580" y="1859682"/>
            <a:ext cx="3897350" cy="408089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Helvetica" pitchFamily="2" charset="0"/>
              </a:rPr>
              <a:t>Na</a:t>
            </a:r>
            <a:r>
              <a:rPr lang="en-US" sz="1800" baseline="-25000" dirty="0">
                <a:latin typeface="Helvetica" pitchFamily="2" charset="0"/>
              </a:rPr>
              <a:t>1+x</a:t>
            </a:r>
            <a:r>
              <a:rPr lang="en-US" sz="1800" dirty="0">
                <a:latin typeface="Helvetica" pitchFamily="2" charset="0"/>
              </a:rPr>
              <a:t>Zr</a:t>
            </a:r>
            <a:r>
              <a:rPr lang="en-US" sz="1800" baseline="-25000" dirty="0">
                <a:latin typeface="Helvetica" pitchFamily="2" charset="0"/>
              </a:rPr>
              <a:t>2</a:t>
            </a:r>
            <a:r>
              <a:rPr lang="en-US" sz="1800" dirty="0">
                <a:latin typeface="Helvetica" pitchFamily="2" charset="0"/>
              </a:rPr>
              <a:t>Si</a:t>
            </a:r>
            <a:r>
              <a:rPr lang="en-US" sz="1800" baseline="-25000" dirty="0">
                <a:latin typeface="Helvetica" pitchFamily="2" charset="0"/>
              </a:rPr>
              <a:t>x</a:t>
            </a:r>
            <a:r>
              <a:rPr lang="en-US" sz="1800" dirty="0">
                <a:latin typeface="Helvetica" pitchFamily="2" charset="0"/>
              </a:rPr>
              <a:t>P</a:t>
            </a:r>
            <a:r>
              <a:rPr lang="en-US" sz="1800" baseline="-25000" dirty="0">
                <a:latin typeface="Helvetica" pitchFamily="2" charset="0"/>
              </a:rPr>
              <a:t>3-x</a:t>
            </a:r>
            <a:r>
              <a:rPr lang="en-US" sz="1800" dirty="0">
                <a:latin typeface="Helvetica" pitchFamily="2" charset="0"/>
              </a:rPr>
              <a:t>O</a:t>
            </a:r>
            <a:r>
              <a:rPr lang="en-US" sz="1800" baseline="-25000" dirty="0">
                <a:latin typeface="Helvetica" pitchFamily="2" charset="0"/>
              </a:rPr>
              <a:t>12</a:t>
            </a:r>
            <a:r>
              <a:rPr lang="en-US" sz="1800" dirty="0">
                <a:latin typeface="Helvetica" pitchFamily="2" charset="0"/>
              </a:rPr>
              <a:t> (0</a:t>
            </a:r>
            <a:r>
              <a:rPr lang="en-SG" sz="1800" dirty="0">
                <a:latin typeface="Helvetica" pitchFamily="2" charset="0"/>
              </a:rPr>
              <a:t> ≤ x ≤ 3)</a:t>
            </a:r>
          </a:p>
          <a:p>
            <a:r>
              <a:rPr lang="en-SG" sz="1800" dirty="0">
                <a:latin typeface="Helvetica" pitchFamily="2" charset="0"/>
              </a:rPr>
              <a:t>High conductivity: 15 mS/cm at x = 2 ~ 2.4 studied by Hong and Goodenough in 1976 for the rhombohedral phase</a:t>
            </a:r>
          </a:p>
          <a:p>
            <a:r>
              <a:rPr lang="en-SG" sz="1800" dirty="0">
                <a:latin typeface="Helvetica" pitchFamily="2" charset="0"/>
              </a:rPr>
              <a:t>2 Na(1) sites, 6 Na(2) sites and 6 Si/P sites</a:t>
            </a:r>
          </a:p>
          <a:p>
            <a:r>
              <a:rPr lang="en-SG" sz="1800" dirty="0">
                <a:latin typeface="Helvetica" pitchFamily="2" charset="0"/>
              </a:rPr>
              <a:t>Phase </a:t>
            </a:r>
            <a:r>
              <a:rPr lang="en-SG" sz="1800" dirty="0" err="1">
                <a:latin typeface="Helvetica" pitchFamily="2" charset="0"/>
              </a:rPr>
              <a:t>behavior</a:t>
            </a:r>
            <a:r>
              <a:rPr lang="en-SG" sz="1800" dirty="0">
                <a:latin typeface="Helvetica" pitchFamily="2" charset="0"/>
              </a:rPr>
              <a:t> knowledge and kinetics are limited because of the complexity of the crystal structure</a:t>
            </a:r>
          </a:p>
          <a:p>
            <a:r>
              <a:rPr lang="en-SG" sz="1800" dirty="0">
                <a:latin typeface="Helvetica" pitchFamily="2" charset="0"/>
              </a:rPr>
              <a:t>Challenges: Disordering, large structure and flat energy landscapes.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255D71-6548-1443-A7C4-1964C2D11748}"/>
              </a:ext>
            </a:extLst>
          </p:cNvPr>
          <p:cNvSpPr txBox="1"/>
          <p:nvPr/>
        </p:nvSpPr>
        <p:spPr>
          <a:xfrm>
            <a:off x="388802" y="6255502"/>
            <a:ext cx="8036854" cy="474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830" dirty="0">
                <a:latin typeface="Helvetica" pitchFamily="2" charset="0"/>
              </a:rPr>
              <a:t>Deng, Z.; Sai Gautam, G.; </a:t>
            </a:r>
            <a:r>
              <a:rPr lang="en-SG" sz="830" dirty="0" err="1">
                <a:latin typeface="Helvetica" pitchFamily="2" charset="0"/>
              </a:rPr>
              <a:t>Kolli</a:t>
            </a:r>
            <a:r>
              <a:rPr lang="en-SG" sz="830" dirty="0">
                <a:latin typeface="Helvetica" pitchFamily="2" charset="0"/>
              </a:rPr>
              <a:t>, S. K.; </a:t>
            </a:r>
            <a:r>
              <a:rPr lang="en-SG" sz="830" dirty="0" err="1">
                <a:latin typeface="Helvetica" pitchFamily="2" charset="0"/>
              </a:rPr>
              <a:t>Chotard</a:t>
            </a:r>
            <a:r>
              <a:rPr lang="en-SG" sz="830" dirty="0">
                <a:latin typeface="Helvetica" pitchFamily="2" charset="0"/>
              </a:rPr>
              <a:t>, J.-N.; Cheetham, A. K.; Masquelier, C.; </a:t>
            </a:r>
            <a:r>
              <a:rPr lang="en-SG" sz="830" dirty="0" err="1">
                <a:latin typeface="Helvetica" pitchFamily="2" charset="0"/>
              </a:rPr>
              <a:t>Canepa</a:t>
            </a:r>
            <a:r>
              <a:rPr lang="en-SG" sz="830" dirty="0">
                <a:latin typeface="Helvetica" pitchFamily="2" charset="0"/>
              </a:rPr>
              <a:t>, P. Phase </a:t>
            </a:r>
            <a:r>
              <a:rPr lang="en-SG" sz="830" dirty="0" err="1">
                <a:latin typeface="Helvetica" pitchFamily="2" charset="0"/>
              </a:rPr>
              <a:t>Behavior</a:t>
            </a:r>
            <a:r>
              <a:rPr lang="en-SG" sz="830" dirty="0">
                <a:latin typeface="Helvetica" pitchFamily="2" charset="0"/>
              </a:rPr>
              <a:t> in Rhombohedral </a:t>
            </a:r>
            <a:r>
              <a:rPr lang="en-SG" sz="830" dirty="0" err="1">
                <a:latin typeface="Helvetica" pitchFamily="2" charset="0"/>
              </a:rPr>
              <a:t>NaSiCON</a:t>
            </a:r>
            <a:r>
              <a:rPr lang="en-SG" sz="830" dirty="0">
                <a:latin typeface="Helvetica" pitchFamily="2" charset="0"/>
              </a:rPr>
              <a:t> Electrolytes and Electrodes. </a:t>
            </a:r>
            <a:r>
              <a:rPr lang="en-SG" sz="830" i="1" dirty="0">
                <a:latin typeface="Helvetica" pitchFamily="2" charset="0"/>
              </a:rPr>
              <a:t>Chem. Mater.</a:t>
            </a:r>
            <a:r>
              <a:rPr lang="en-SG" sz="830" dirty="0">
                <a:latin typeface="Helvetica" pitchFamily="2" charset="0"/>
              </a:rPr>
              <a:t> </a:t>
            </a:r>
            <a:r>
              <a:rPr lang="en-SG" sz="830" b="1" dirty="0">
                <a:latin typeface="Helvetica" pitchFamily="2" charset="0"/>
              </a:rPr>
              <a:t>2020</a:t>
            </a:r>
            <a:r>
              <a:rPr lang="en-SG" sz="830" dirty="0">
                <a:latin typeface="Helvetica" pitchFamily="2" charset="0"/>
              </a:rPr>
              <a:t>, acs.chemmater.0c02695.</a:t>
            </a:r>
          </a:p>
          <a:p>
            <a:r>
              <a:rPr lang="en-SG" sz="825" dirty="0">
                <a:latin typeface="Helvetica" pitchFamily="2" charset="0"/>
              </a:rPr>
              <a:t>Goodenough, J. B.; Hong, H. Y.-P.; </a:t>
            </a:r>
            <a:r>
              <a:rPr lang="en-SG" sz="825" dirty="0" err="1">
                <a:latin typeface="Helvetica" pitchFamily="2" charset="0"/>
              </a:rPr>
              <a:t>Kafalas</a:t>
            </a:r>
            <a:r>
              <a:rPr lang="en-SG" sz="825" dirty="0">
                <a:latin typeface="Helvetica" pitchFamily="2" charset="0"/>
              </a:rPr>
              <a:t>, J. A. Fast Na+-Ion Transport in Skeleton Structures. </a:t>
            </a:r>
            <a:r>
              <a:rPr lang="en-US" altLang="zh-CN" sz="825" i="1" dirty="0">
                <a:latin typeface="Helvetica" pitchFamily="2" charset="0"/>
              </a:rPr>
              <a:t>Mat.</a:t>
            </a:r>
            <a:r>
              <a:rPr lang="en-SG" sz="825" i="1" dirty="0">
                <a:latin typeface="Helvetica" pitchFamily="2" charset="0"/>
              </a:rPr>
              <a:t> Res. Bul.</a:t>
            </a:r>
            <a:r>
              <a:rPr lang="en-SG" sz="825" dirty="0">
                <a:latin typeface="Helvetica" pitchFamily="2" charset="0"/>
              </a:rPr>
              <a:t> </a:t>
            </a:r>
            <a:r>
              <a:rPr lang="en-SG" sz="825" b="1" dirty="0">
                <a:latin typeface="Helvetica" pitchFamily="2" charset="0"/>
              </a:rPr>
              <a:t>1976</a:t>
            </a:r>
            <a:r>
              <a:rPr lang="en-SG" sz="825" dirty="0">
                <a:latin typeface="Helvetica" pitchFamily="2" charset="0"/>
              </a:rPr>
              <a:t>, </a:t>
            </a:r>
            <a:r>
              <a:rPr lang="en-SG" sz="825" i="1" dirty="0">
                <a:latin typeface="Helvetica" pitchFamily="2" charset="0"/>
              </a:rPr>
              <a:t>11</a:t>
            </a:r>
            <a:r>
              <a:rPr lang="en-SG" sz="825" dirty="0">
                <a:latin typeface="Helvetica" pitchFamily="2" charset="0"/>
              </a:rPr>
              <a:t> (2), 203–220. </a:t>
            </a:r>
          </a:p>
        </p:txBody>
      </p:sp>
    </p:spTree>
    <p:extLst>
      <p:ext uri="{BB962C8B-B14F-4D97-AF65-F5344CB8AC3E}">
        <p14:creationId xmlns:p14="http://schemas.microsoft.com/office/powerpoint/2010/main" val="401009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DBCAA47-6E5E-EF47-9384-52D53CADF0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4136939"/>
              </p:ext>
            </p:extLst>
          </p:nvPr>
        </p:nvGraphicFramePr>
        <p:xfrm>
          <a:off x="1648439" y="1078002"/>
          <a:ext cx="9502346" cy="5199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9BFE767-1CEC-7944-B208-EA6DFBC995AA}"/>
              </a:ext>
            </a:extLst>
          </p:cNvPr>
          <p:cNvSpPr txBox="1"/>
          <p:nvPr/>
        </p:nvSpPr>
        <p:spPr>
          <a:xfrm>
            <a:off x="481913" y="310485"/>
            <a:ext cx="11097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Calculate the Kinetics of Na in </a:t>
            </a:r>
            <a:r>
              <a:rPr lang="en-US" sz="3200" dirty="0" err="1">
                <a:latin typeface="Helvetica" pitchFamily="2" charset="0"/>
              </a:rPr>
              <a:t>NaSiCON</a:t>
            </a:r>
            <a:r>
              <a:rPr lang="en-US" sz="3200" dirty="0">
                <a:latin typeface="Helvetica" pitchFamily="2" charset="0"/>
              </a:rPr>
              <a:t> from First Principle</a:t>
            </a:r>
          </a:p>
        </p:txBody>
      </p:sp>
      <p:sp>
        <p:nvSpPr>
          <p:cNvPr id="6" name="Bent Up Arrow 5">
            <a:extLst>
              <a:ext uri="{FF2B5EF4-FFF2-40B4-BE49-F238E27FC236}">
                <a16:creationId xmlns:a16="http://schemas.microsoft.com/office/drawing/2014/main" id="{D97D3C28-57C2-784B-B1AE-156B9482193D}"/>
              </a:ext>
            </a:extLst>
          </p:cNvPr>
          <p:cNvSpPr/>
          <p:nvPr/>
        </p:nvSpPr>
        <p:spPr>
          <a:xfrm rot="5400000" flipV="1">
            <a:off x="7715714" y="1973304"/>
            <a:ext cx="998032" cy="1913359"/>
          </a:xfrm>
          <a:prstGeom prst="bentUpArrow">
            <a:avLst>
              <a:gd name="adj1" fmla="val 32840"/>
              <a:gd name="adj2" fmla="val 22137"/>
              <a:gd name="adj3" fmla="val 3578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8F29ED-4D84-0547-B756-60FA9ABB0883}"/>
              </a:ext>
            </a:extLst>
          </p:cNvPr>
          <p:cNvGrpSpPr/>
          <p:nvPr/>
        </p:nvGrpSpPr>
        <p:grpSpPr>
          <a:xfrm>
            <a:off x="8156313" y="1254959"/>
            <a:ext cx="1680098" cy="1176014"/>
            <a:chOff x="1091472" y="30090"/>
            <a:chExt cx="1680098" cy="1176014"/>
          </a:xfr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F5342AD-F61A-744E-9D43-D625ABD53565}"/>
                </a:ext>
              </a:extLst>
            </p:cNvPr>
            <p:cNvSpPr/>
            <p:nvPr/>
          </p:nvSpPr>
          <p:spPr>
            <a:xfrm>
              <a:off x="1091472" y="30090"/>
              <a:ext cx="1680098" cy="1176014"/>
            </a:xfrm>
            <a:prstGeom prst="roundRect">
              <a:avLst>
                <a:gd name="adj" fmla="val 16670"/>
              </a:avLst>
            </a:prstGeom>
            <a:grpFill/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10CC6427-B535-1944-B7B1-344EC08981AD}"/>
                </a:ext>
              </a:extLst>
            </p:cNvPr>
            <p:cNvSpPr txBox="1"/>
            <p:nvPr/>
          </p:nvSpPr>
          <p:spPr>
            <a:xfrm>
              <a:off x="1148891" y="87509"/>
              <a:ext cx="1565260" cy="106117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dirty="0">
                  <a:solidFill>
                    <a:prstClr val="white"/>
                  </a:solidFill>
                  <a:latin typeface="Helvetica" pitchFamily="2" charset="0"/>
                </a:rPr>
                <a:t>DFT-NEB Simulations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CDC392-AEFA-374E-8C4C-55B52F9AE489}"/>
              </a:ext>
            </a:extLst>
          </p:cNvPr>
          <p:cNvSpPr txBox="1"/>
          <p:nvPr/>
        </p:nvSpPr>
        <p:spPr>
          <a:xfrm>
            <a:off x="182831" y="4668226"/>
            <a:ext cx="53092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Why Kinetic Monte Carlo (KMC)?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Speed and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Direct calculation using structure-property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Properties at finite temperature and different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For complex and disordered 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CD508D-403F-5444-BC4D-8A426FFFA3C5}"/>
              </a:ext>
            </a:extLst>
          </p:cNvPr>
          <p:cNvSpPr txBox="1"/>
          <p:nvPr/>
        </p:nvSpPr>
        <p:spPr>
          <a:xfrm>
            <a:off x="4370477" y="4167092"/>
            <a:ext cx="1333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Hamiltonian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890944-CED9-6249-9055-F6334C624C85}"/>
              </a:ext>
            </a:extLst>
          </p:cNvPr>
          <p:cNvSpPr txBox="1"/>
          <p:nvPr/>
        </p:nvSpPr>
        <p:spPr>
          <a:xfrm>
            <a:off x="7624803" y="3007350"/>
            <a:ext cx="1354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NEB Barriers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445FB7-CBED-E24F-A93A-0BE7EEE8CAB7}"/>
              </a:ext>
            </a:extLst>
          </p:cNvPr>
          <p:cNvSpPr txBox="1"/>
          <p:nvPr/>
        </p:nvSpPr>
        <p:spPr>
          <a:xfrm>
            <a:off x="2377440" y="2860286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Basis (Clusters)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F82273-67A4-1241-B904-30640844D906}"/>
              </a:ext>
            </a:extLst>
          </p:cNvPr>
          <p:cNvSpPr txBox="1"/>
          <p:nvPr/>
        </p:nvSpPr>
        <p:spPr>
          <a:xfrm>
            <a:off x="5986996" y="5495544"/>
            <a:ext cx="127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Trajectories</a:t>
            </a:r>
          </a:p>
        </p:txBody>
      </p:sp>
      <p:sp>
        <p:nvSpPr>
          <p:cNvPr id="14" name="Bent Up Arrow 13">
            <a:extLst>
              <a:ext uri="{FF2B5EF4-FFF2-40B4-BE49-F238E27FC236}">
                <a16:creationId xmlns:a16="http://schemas.microsoft.com/office/drawing/2014/main" id="{65DEC290-B0B4-A642-B6CB-33F98743B765}"/>
              </a:ext>
            </a:extLst>
          </p:cNvPr>
          <p:cNvSpPr/>
          <p:nvPr/>
        </p:nvSpPr>
        <p:spPr>
          <a:xfrm rot="5400000" flipV="1">
            <a:off x="9282755" y="3284027"/>
            <a:ext cx="794670" cy="1726945"/>
          </a:xfrm>
          <a:prstGeom prst="bentUpArrow">
            <a:avLst>
              <a:gd name="adj1" fmla="val 32840"/>
              <a:gd name="adj2" fmla="val 22137"/>
              <a:gd name="adj3" fmla="val 3578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347B38-B440-374C-AA8E-0D5AB047F8CF}"/>
              </a:ext>
            </a:extLst>
          </p:cNvPr>
          <p:cNvGrpSpPr/>
          <p:nvPr/>
        </p:nvGrpSpPr>
        <p:grpSpPr>
          <a:xfrm>
            <a:off x="9620325" y="2565006"/>
            <a:ext cx="1680098" cy="1176014"/>
            <a:chOff x="1091472" y="30090"/>
            <a:chExt cx="1680098" cy="1176014"/>
          </a:xfrm>
          <a:solidFill>
            <a:srgbClr val="FB8072"/>
          </a:solidFill>
          <a:scene3d>
            <a:camera prst="orthographicFront"/>
            <a:lightRig rig="flat" dir="t"/>
          </a:scene3d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CA8217B-99B9-0141-8F89-1497E06F8D03}"/>
                </a:ext>
              </a:extLst>
            </p:cNvPr>
            <p:cNvSpPr/>
            <p:nvPr/>
          </p:nvSpPr>
          <p:spPr>
            <a:xfrm>
              <a:off x="1091472" y="30090"/>
              <a:ext cx="1680098" cy="1176014"/>
            </a:xfrm>
            <a:prstGeom prst="roundRect">
              <a:avLst>
                <a:gd name="adj" fmla="val 16670"/>
              </a:avLst>
            </a:prstGeom>
            <a:grpFill/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10D2BD6D-0186-A54E-A9AB-35D2C8E8AFF6}"/>
                </a:ext>
              </a:extLst>
            </p:cNvPr>
            <p:cNvSpPr txBox="1"/>
            <p:nvPr/>
          </p:nvSpPr>
          <p:spPr>
            <a:xfrm>
              <a:off x="1148891" y="87509"/>
              <a:ext cx="1565260" cy="1061176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dirty="0">
                  <a:solidFill>
                    <a:prstClr val="white"/>
                  </a:solidFill>
                  <a:latin typeface="Helvetica" pitchFamily="2" charset="0"/>
                </a:rPr>
                <a:t>Canonical Monte Carlo Simulations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97938E5-7A7C-FA4D-A54F-CBFDDFBC7803}"/>
              </a:ext>
            </a:extLst>
          </p:cNvPr>
          <p:cNvSpPr txBox="1"/>
          <p:nvPr/>
        </p:nvSpPr>
        <p:spPr>
          <a:xfrm>
            <a:off x="8915518" y="4184647"/>
            <a:ext cx="172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Structures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0FCA82-EB2F-9244-B549-372F5B5C00F1}"/>
              </a:ext>
            </a:extLst>
          </p:cNvPr>
          <p:cNvSpPr txBox="1"/>
          <p:nvPr/>
        </p:nvSpPr>
        <p:spPr>
          <a:xfrm>
            <a:off x="9892729" y="1659819"/>
            <a:ext cx="2359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NEB = nudged elastic band</a:t>
            </a:r>
          </a:p>
        </p:txBody>
      </p:sp>
    </p:spTree>
    <p:extLst>
      <p:ext uri="{BB962C8B-B14F-4D97-AF65-F5344CB8AC3E}">
        <p14:creationId xmlns:p14="http://schemas.microsoft.com/office/powerpoint/2010/main" val="73430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146C-A687-2E4D-AB2B-8061F513D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Construction</a:t>
            </a:r>
          </a:p>
        </p:txBody>
      </p:sp>
      <p:pic>
        <p:nvPicPr>
          <p:cNvPr id="4" name="Content Placeholder 8" descr="A picture containing indoor&#10;&#10;Description automatically generated">
            <a:extLst>
              <a:ext uri="{FF2B5EF4-FFF2-40B4-BE49-F238E27FC236}">
                <a16:creationId xmlns:a16="http://schemas.microsoft.com/office/drawing/2014/main" id="{D18E2F76-D37C-2344-8812-CA02FFE41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9763" y="1358082"/>
            <a:ext cx="5488280" cy="4678425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6721423-189A-B34F-8638-B3F3AEAFD2F4}"/>
              </a:ext>
            </a:extLst>
          </p:cNvPr>
          <p:cNvGrpSpPr/>
          <p:nvPr/>
        </p:nvGrpSpPr>
        <p:grpSpPr>
          <a:xfrm>
            <a:off x="254483" y="1798820"/>
            <a:ext cx="5962183" cy="4237687"/>
            <a:chOff x="4168920" y="1885370"/>
            <a:chExt cx="4884057" cy="34713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E907567-698F-424A-A2FE-3937437207E7}"/>
                </a:ext>
              </a:extLst>
            </p:cNvPr>
            <p:cNvGrpSpPr/>
            <p:nvPr/>
          </p:nvGrpSpPr>
          <p:grpSpPr>
            <a:xfrm>
              <a:off x="4256977" y="1951673"/>
              <a:ext cx="4796000" cy="3405094"/>
              <a:chOff x="4256977" y="1951673"/>
              <a:chExt cx="4796000" cy="340509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2D4A51B-8685-9240-AEF4-E2A672E05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6977" y="1951673"/>
                <a:ext cx="4796000" cy="3405094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867133A-6A5B-3048-B01E-492029C24BC9}"/>
                  </a:ext>
                </a:extLst>
              </p:cNvPr>
              <p:cNvSpPr/>
              <p:nvPr/>
            </p:nvSpPr>
            <p:spPr>
              <a:xfrm>
                <a:off x="7742321" y="3907256"/>
                <a:ext cx="1227221" cy="14128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23C07E5-9816-894E-B1A4-AF1E41776213}"/>
                  </a:ext>
                </a:extLst>
              </p:cNvPr>
              <p:cNvSpPr/>
              <p:nvPr/>
            </p:nvSpPr>
            <p:spPr>
              <a:xfrm>
                <a:off x="7326648" y="4137202"/>
                <a:ext cx="831347" cy="11405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3F575F-6529-A843-B9B4-7D6DF288DA57}"/>
                </a:ext>
              </a:extLst>
            </p:cNvPr>
            <p:cNvSpPr/>
            <p:nvPr/>
          </p:nvSpPr>
          <p:spPr>
            <a:xfrm>
              <a:off x="7083570" y="1885370"/>
              <a:ext cx="403080" cy="295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F7226C-7C20-864F-88CB-4449A6B5ADCE}"/>
                </a:ext>
              </a:extLst>
            </p:cNvPr>
            <p:cNvSpPr/>
            <p:nvPr/>
          </p:nvSpPr>
          <p:spPr>
            <a:xfrm>
              <a:off x="4168920" y="1977538"/>
              <a:ext cx="403080" cy="295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4039EF53-5F22-844F-A6AD-2E18BD713BA7}"/>
              </a:ext>
            </a:extLst>
          </p:cNvPr>
          <p:cNvSpPr/>
          <p:nvPr/>
        </p:nvSpPr>
        <p:spPr>
          <a:xfrm>
            <a:off x="2040366" y="3429000"/>
            <a:ext cx="1183839" cy="1183839"/>
          </a:xfrm>
          <a:prstGeom prst="ellipse">
            <a:avLst/>
          </a:prstGeom>
          <a:solidFill>
            <a:srgbClr val="FB807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21FB7C-AE48-7C4F-974D-98EB9B1FA9FF}"/>
              </a:ext>
            </a:extLst>
          </p:cNvPr>
          <p:cNvCxnSpPr>
            <a:cxnSpLocks/>
          </p:cNvCxnSpPr>
          <p:nvPr/>
        </p:nvCxnSpPr>
        <p:spPr>
          <a:xfrm>
            <a:off x="2632285" y="4065889"/>
            <a:ext cx="624601" cy="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3275DB-3AE6-C746-B159-01A99A97F8D3}"/>
              </a:ext>
            </a:extLst>
          </p:cNvPr>
          <p:cNvSpPr txBox="1"/>
          <p:nvPr/>
        </p:nvSpPr>
        <p:spPr>
          <a:xfrm>
            <a:off x="2564609" y="3606234"/>
            <a:ext cx="657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4 </a:t>
            </a:r>
            <a:r>
              <a:rPr lang="en-US" sz="2800" dirty="0" err="1">
                <a:solidFill>
                  <a:schemeClr val="accent1"/>
                </a:solidFill>
              </a:rPr>
              <a:t>Å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8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556FA-0529-D94B-A670-1389C8A93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Construction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7C0D1E-3C78-C549-B652-AB7DD28D78A4}"/>
              </a:ext>
            </a:extLst>
          </p:cNvPr>
          <p:cNvSpPr txBox="1">
            <a:spLocks/>
          </p:cNvSpPr>
          <p:nvPr/>
        </p:nvSpPr>
        <p:spPr>
          <a:xfrm>
            <a:off x="546099" y="1832084"/>
            <a:ext cx="6756274" cy="419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Diffusion is always between a Na(1) site and a Na(2) site</a:t>
            </a:r>
          </a:p>
          <a:p>
            <a:r>
              <a:rPr lang="en-US" sz="2000" dirty="0"/>
              <a:t>Diffusion barrier is a local property and can be approximated by the kinetically resolved barrier E</a:t>
            </a:r>
            <a:r>
              <a:rPr lang="en-US" sz="2000" baseline="-25000" dirty="0"/>
              <a:t>KRA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V</a:t>
            </a:r>
            <a:r>
              <a:rPr lang="en-US" sz="2000" baseline="-25000" dirty="0" err="1"/>
              <a:t>orbit</a:t>
            </a:r>
            <a:r>
              <a:rPr lang="en-US" sz="2000" dirty="0"/>
              <a:t> is the kinetic effective cluster interactions (KECI), V</a:t>
            </a:r>
            <a:r>
              <a:rPr lang="en-US" sz="2000" baseline="-25000" dirty="0"/>
              <a:t>0</a:t>
            </a:r>
            <a:r>
              <a:rPr lang="en-US" sz="2000" dirty="0"/>
              <a:t> is the empty cluster and </a:t>
            </a:r>
            <a:r>
              <a:rPr lang="en-US" sz="2000" dirty="0" err="1"/>
              <a:t>ɸ</a:t>
            </a:r>
            <a:r>
              <a:rPr lang="en-US" sz="2000" baseline="-25000" dirty="0" err="1"/>
              <a:t>orbit</a:t>
            </a:r>
            <a:r>
              <a:rPr lang="en-US" sz="2000" dirty="0"/>
              <a:t> is the cluster function for each orbit</a:t>
            </a:r>
          </a:p>
          <a:p>
            <a:r>
              <a:rPr lang="en-US" sz="2000" dirty="0"/>
              <a:t>A series of E</a:t>
            </a:r>
            <a:r>
              <a:rPr lang="en-US" sz="2000" baseline="-25000" dirty="0"/>
              <a:t>KRA</a:t>
            </a:r>
            <a:r>
              <a:rPr lang="en-US" sz="2000" dirty="0"/>
              <a:t> were computed for different local environments (occupations) and then </a:t>
            </a:r>
            <a:r>
              <a:rPr lang="en-US" sz="2000" dirty="0" err="1"/>
              <a:t>V</a:t>
            </a:r>
            <a:r>
              <a:rPr lang="en-US" sz="2000" baseline="-25000" dirty="0" err="1"/>
              <a:t>orbit</a:t>
            </a:r>
            <a:r>
              <a:rPr lang="en-US" sz="2000" baseline="-25000" dirty="0"/>
              <a:t> </a:t>
            </a:r>
            <a:r>
              <a:rPr lang="en-US" sz="2000" dirty="0"/>
              <a:t>and V</a:t>
            </a:r>
            <a:r>
              <a:rPr lang="en-US" sz="2000" baseline="-25000" dirty="0"/>
              <a:t>0</a:t>
            </a:r>
            <a:r>
              <a:rPr lang="en-US" sz="2000" dirty="0"/>
              <a:t> can be fitted from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81A5D7-33E2-EB40-94D3-9AED88A9975C}"/>
                  </a:ext>
                </a:extLst>
              </p:cNvPr>
              <p:cNvSpPr txBox="1"/>
              <p:nvPr/>
            </p:nvSpPr>
            <p:spPr>
              <a:xfrm>
                <a:off x="2105915" y="3087546"/>
                <a:ext cx="3311037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𝐾𝑅𝐴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𝑜𝑟𝑏𝑖𝑡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𝑜𝑟𝑏𝑖𝑡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𝑜𝑟𝑏𝑖𝑡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81A5D7-33E2-EB40-94D3-9AED88A9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915" y="3087546"/>
                <a:ext cx="3311037" cy="672172"/>
              </a:xfrm>
              <a:prstGeom prst="rect">
                <a:avLst/>
              </a:prstGeom>
              <a:blipFill>
                <a:blip r:embed="rId2"/>
                <a:stretch>
                  <a:fillRect t="-141818" b="-19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A picture containing text, sky, outdoor&#10;&#10;Description automatically generated">
            <a:extLst>
              <a:ext uri="{FF2B5EF4-FFF2-40B4-BE49-F238E27FC236}">
                <a16:creationId xmlns:a16="http://schemas.microsoft.com/office/drawing/2014/main" id="{004F6D10-3E1B-3A4C-838E-CBE5053B2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791" y="4219986"/>
            <a:ext cx="4824205" cy="210425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FE0F03D-6B10-6544-A74C-1DE3100909AB}"/>
              </a:ext>
            </a:extLst>
          </p:cNvPr>
          <p:cNvSpPr/>
          <p:nvPr/>
        </p:nvSpPr>
        <p:spPr>
          <a:xfrm>
            <a:off x="6680895" y="646563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06400" indent="-406400"/>
            <a:r>
              <a:rPr lang="en-SG" sz="1200"/>
              <a:t>A. Van Der Ven, Z. Deng, S. Banerjee and S. P. Ong, </a:t>
            </a:r>
            <a:r>
              <a:rPr lang="en-SG" sz="1200" i="1"/>
              <a:t>Chem. Rev.</a:t>
            </a:r>
            <a:r>
              <a:rPr lang="en-SG" sz="1200"/>
              <a:t>, 2020, 120, 6977–7019.</a:t>
            </a:r>
            <a:endParaRPr lang="en-SG" sz="12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414F5-B5F5-4E4A-A6A3-1DD902E06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295" y="281272"/>
            <a:ext cx="45212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44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2BD7-1D7E-6545-9B07-3342C894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Construction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75F4837-2D17-3745-BA6B-5A5D8B86B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1100255"/>
              </p:ext>
            </p:extLst>
          </p:nvPr>
        </p:nvGraphicFramePr>
        <p:xfrm>
          <a:off x="3427232" y="4411571"/>
          <a:ext cx="8128000" cy="2390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C93491-9370-4C47-8D22-C9B2AEE4E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470" y="1777338"/>
            <a:ext cx="9376459" cy="2390775"/>
          </a:xfrm>
        </p:spPr>
        <p:txBody>
          <a:bodyPr>
            <a:normAutofit/>
          </a:bodyPr>
          <a:lstStyle/>
          <a:p>
            <a:r>
              <a:rPr lang="en-US" sz="1400" dirty="0"/>
              <a:t>A cluster (𝛼) is a collection of sites (</a:t>
            </a:r>
            <a:r>
              <a:rPr lang="en-US" sz="1400" dirty="0" err="1"/>
              <a:t>i</a:t>
            </a:r>
            <a:r>
              <a:rPr lang="en-US" sz="1400" dirty="0"/>
              <a:t>) (not atom)</a:t>
            </a:r>
          </a:p>
          <a:p>
            <a:r>
              <a:rPr lang="en-US" sz="1400" dirty="0"/>
              <a:t>An orbit (o) is a collection of symmetrically equivalent clusters</a:t>
            </a:r>
          </a:p>
          <a:p>
            <a:r>
              <a:rPr lang="en-US" sz="1400" dirty="0"/>
              <a:t>A diffusion event is a diffusion between 2 Na sites with information of the orbit and cluster around it</a:t>
            </a:r>
          </a:p>
          <a:p>
            <a:endParaRPr lang="en-US" sz="1400" dirty="0"/>
          </a:p>
          <a:p>
            <a:r>
              <a:rPr lang="en-US" sz="1400" dirty="0"/>
              <a:t>Occupation (</a:t>
            </a:r>
            <a:r>
              <a:rPr lang="en-US" sz="1400" dirty="0" err="1"/>
              <a:t>σ</a:t>
            </a:r>
            <a:r>
              <a:rPr lang="en-US" sz="1400" dirty="0"/>
              <a:t>) is ±1 for each sites depends on its occupation, e.g. Na or Vacancy (Chebyshev basis)</a:t>
            </a:r>
          </a:p>
          <a:p>
            <a:r>
              <a:rPr lang="en-US" sz="1400" dirty="0"/>
              <a:t>Cluster function (</a:t>
            </a:r>
            <a:r>
              <a:rPr lang="en-US" sz="1400" dirty="0" err="1"/>
              <a:t>ɸ</a:t>
            </a:r>
            <a:r>
              <a:rPr lang="en-US" sz="1400" dirty="0"/>
              <a:t>) is the product of all occupations in this cluster</a:t>
            </a:r>
          </a:p>
          <a:p>
            <a:r>
              <a:rPr lang="en-US" sz="1400" dirty="0"/>
              <a:t>Correlation (</a:t>
            </a:r>
            <a:r>
              <a:rPr lang="en-US" sz="1400" dirty="0" err="1"/>
              <a:t>ɸ</a:t>
            </a:r>
            <a:r>
              <a:rPr lang="en-US" sz="1400" baseline="-25000" dirty="0" err="1"/>
              <a:t>o</a:t>
            </a:r>
            <a:r>
              <a:rPr lang="en-US" sz="1400" dirty="0"/>
              <a:t>) is a vector of summation of all symmetrically grouped cluster functions for each orbit (</a:t>
            </a:r>
            <a:r>
              <a:rPr lang="en-US" sz="1400" dirty="0" err="1"/>
              <a:t>ɸ</a:t>
            </a:r>
            <a:r>
              <a:rPr lang="en-US" sz="1400" baseline="-25000" dirty="0"/>
              <a:t>𝛼</a:t>
            </a:r>
            <a:r>
              <a:rPr lang="en-US" sz="1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FE9D0A-F807-924C-B581-B90DDAAE505E}"/>
                  </a:ext>
                </a:extLst>
              </p:cNvPr>
              <p:cNvSpPr txBox="1"/>
              <p:nvPr/>
            </p:nvSpPr>
            <p:spPr>
              <a:xfrm>
                <a:off x="1444002" y="4507419"/>
                <a:ext cx="1209434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FE9D0A-F807-924C-B581-B90DDAAE5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002" y="4507419"/>
                <a:ext cx="1209434" cy="672235"/>
              </a:xfrm>
              <a:prstGeom prst="rect">
                <a:avLst/>
              </a:prstGeom>
              <a:blipFill>
                <a:blip r:embed="rId7"/>
                <a:stretch>
                  <a:fillRect l="-21875" t="-141818" r="-21875" b="-19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78B513-B9DA-1448-8E91-BC5CC03F9116}"/>
                  </a:ext>
                </a:extLst>
              </p:cNvPr>
              <p:cNvSpPr txBox="1"/>
              <p:nvPr/>
            </p:nvSpPr>
            <p:spPr>
              <a:xfrm>
                <a:off x="1129233" y="5421820"/>
                <a:ext cx="1911101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𝑟𝑏𝑖𝑡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𝑜𝑟𝑏𝑖𝑡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78B513-B9DA-1448-8E91-BC5CC03F9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233" y="5421820"/>
                <a:ext cx="1911101" cy="672235"/>
              </a:xfrm>
              <a:prstGeom prst="rect">
                <a:avLst/>
              </a:prstGeom>
              <a:blipFill>
                <a:blip r:embed="rId9"/>
                <a:stretch>
                  <a:fillRect l="-3289" t="-141818" r="-2632" b="-19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FF8A6CC-74B8-1A46-9DFB-F97AC946D7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5197" y="281272"/>
            <a:ext cx="3284298" cy="270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bubble chart&#10;&#10;Description automatically generated">
            <a:extLst>
              <a:ext uri="{FF2B5EF4-FFF2-40B4-BE49-F238E27FC236}">
                <a16:creationId xmlns:a16="http://schemas.microsoft.com/office/drawing/2014/main" id="{9780F119-C6E3-5649-9EB6-6FFD943C8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749" y="365125"/>
            <a:ext cx="3136458" cy="59069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02BD74-2981-F647-9675-86FC96F08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Construction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5338681-98D1-9546-A6C0-38FC4A466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928891"/>
              </p:ext>
            </p:extLst>
          </p:nvPr>
        </p:nvGraphicFramePr>
        <p:xfrm>
          <a:off x="1064644" y="2486297"/>
          <a:ext cx="5625365" cy="3026303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125073">
                  <a:extLst>
                    <a:ext uri="{9D8B030D-6E8A-4147-A177-3AD203B41FA5}">
                      <a16:colId xmlns:a16="http://schemas.microsoft.com/office/drawing/2014/main" val="2479789475"/>
                    </a:ext>
                  </a:extLst>
                </a:gridCol>
                <a:gridCol w="1125073">
                  <a:extLst>
                    <a:ext uri="{9D8B030D-6E8A-4147-A177-3AD203B41FA5}">
                      <a16:colId xmlns:a16="http://schemas.microsoft.com/office/drawing/2014/main" val="2458436649"/>
                    </a:ext>
                  </a:extLst>
                </a:gridCol>
                <a:gridCol w="1125073">
                  <a:extLst>
                    <a:ext uri="{9D8B030D-6E8A-4147-A177-3AD203B41FA5}">
                      <a16:colId xmlns:a16="http://schemas.microsoft.com/office/drawing/2014/main" val="762893403"/>
                    </a:ext>
                  </a:extLst>
                </a:gridCol>
                <a:gridCol w="1125073">
                  <a:extLst>
                    <a:ext uri="{9D8B030D-6E8A-4147-A177-3AD203B41FA5}">
                      <a16:colId xmlns:a16="http://schemas.microsoft.com/office/drawing/2014/main" val="1847876571"/>
                    </a:ext>
                  </a:extLst>
                </a:gridCol>
                <a:gridCol w="1125073">
                  <a:extLst>
                    <a:ext uri="{9D8B030D-6E8A-4147-A177-3AD203B41FA5}">
                      <a16:colId xmlns:a16="http://schemas.microsoft.com/office/drawing/2014/main" val="1256314900"/>
                    </a:ext>
                  </a:extLst>
                </a:gridCol>
              </a:tblGrid>
              <a:tr h="351683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 dirty="0">
                          <a:effectLst/>
                          <a:latin typeface="Helvetica" pitchFamily="2" charset="0"/>
                        </a:rPr>
                        <a:t>Type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633" marR="7633" marT="763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 dirty="0">
                          <a:effectLst/>
                          <a:latin typeface="Helvetica" pitchFamily="2" charset="0"/>
                        </a:rPr>
                        <a:t>Site Index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633" marR="7633" marT="763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 dirty="0">
                          <a:effectLst/>
                          <a:latin typeface="Helvetica" pitchFamily="2" charset="0"/>
                        </a:rPr>
                        <a:t>   </a:t>
                      </a:r>
                      <a:r>
                        <a:rPr lang="en-SG" sz="1400" u="none" strike="noStrike" dirty="0" err="1">
                          <a:effectLst/>
                          <a:latin typeface="Helvetica" pitchFamily="2" charset="0"/>
                        </a:rPr>
                        <a:t>max_length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633" marR="7633" marT="763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>
                          <a:effectLst/>
                          <a:latin typeface="Helvetica" pitchFamily="2" charset="0"/>
                        </a:rPr>
                        <a:t>min_length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633" marR="7633" marT="763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u="none" strike="noStrike" dirty="0">
                          <a:effectLst/>
                          <a:latin typeface="Helvetica" pitchFamily="2" charset="0"/>
                        </a:rPr>
                        <a:t>Multiplicity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7633" marR="7633" marT="763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024660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point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(0,)      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90945928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point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(6,)  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4473884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pair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(0, 1)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4.727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4.727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2384276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pair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(0, 3)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5.103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5.103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272385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pair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(0, 6)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3.71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3.71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1216363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pair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(0, 7)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3.056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3.056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9102711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pair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(0, 8)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3.162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3.162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0582154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pair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(0, 9)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6.492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6.492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1648108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pair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(0, 11)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6.196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6.196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9631265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pair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(6, 7)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4.922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4.922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8986051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pair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(6, 9)   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5.629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5.629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002663"/>
                  </a:ext>
                </a:extLst>
              </a:tr>
              <a:tr h="21609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triplet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(0, 1, 6)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4.727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3.162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452155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48D2E6A-02A2-9F47-8081-740DB5067B87}"/>
              </a:ext>
            </a:extLst>
          </p:cNvPr>
          <p:cNvSpPr txBox="1"/>
          <p:nvPr/>
        </p:nvSpPr>
        <p:spPr>
          <a:xfrm>
            <a:off x="2419113" y="6308209"/>
            <a:ext cx="771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13 Orbits generated using cutoffs:  pair = 6.5 Å, triplet = 4.8 Å, quadruplet = 0.0 Å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95C709-4514-1E42-BC1E-D9C860D91774}"/>
                  </a:ext>
                </a:extLst>
              </p:cNvPr>
              <p:cNvSpPr/>
              <p:nvPr/>
            </p:nvSpPr>
            <p:spPr>
              <a:xfrm>
                <a:off x="9419137" y="3207730"/>
                <a:ext cx="4310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95C709-4514-1E42-BC1E-D9C860D917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137" y="3207730"/>
                <a:ext cx="43107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F1E13-8277-2A4E-8186-74D5BB2F71FD}"/>
                  </a:ext>
                </a:extLst>
              </p:cNvPr>
              <p:cNvSpPr txBox="1"/>
              <p:nvPr/>
            </p:nvSpPr>
            <p:spPr>
              <a:xfrm>
                <a:off x="10650971" y="4648096"/>
                <a:ext cx="1209434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DF1E13-8277-2A4E-8186-74D5BB2F7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971" y="4648096"/>
                <a:ext cx="1209434" cy="672235"/>
              </a:xfrm>
              <a:prstGeom prst="rect">
                <a:avLst/>
              </a:prstGeom>
              <a:blipFill>
                <a:blip r:embed="rId4"/>
                <a:stretch>
                  <a:fillRect l="-21649" t="-141818" r="-20619" b="-19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6B9377-848D-9940-AACC-732A4ACEC6DE}"/>
              </a:ext>
            </a:extLst>
          </p:cNvPr>
          <p:cNvCxnSpPr>
            <a:cxnSpLocks/>
          </p:cNvCxnSpPr>
          <p:nvPr/>
        </p:nvCxnSpPr>
        <p:spPr>
          <a:xfrm flipH="1">
            <a:off x="9365065" y="3577062"/>
            <a:ext cx="190917" cy="23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A9B423-56AF-7447-B5CF-4217B088ACC7}"/>
              </a:ext>
            </a:extLst>
          </p:cNvPr>
          <p:cNvCxnSpPr>
            <a:cxnSpLocks/>
          </p:cNvCxnSpPr>
          <p:nvPr/>
        </p:nvCxnSpPr>
        <p:spPr>
          <a:xfrm flipH="1">
            <a:off x="9850216" y="4984213"/>
            <a:ext cx="6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BBF6973-50A8-8442-99ED-399EB0E41407}"/>
              </a:ext>
            </a:extLst>
          </p:cNvPr>
          <p:cNvSpPr txBox="1"/>
          <p:nvPr/>
        </p:nvSpPr>
        <p:spPr>
          <a:xfrm>
            <a:off x="9747370" y="3069230"/>
            <a:ext cx="114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Na, Si = -1</a:t>
            </a:r>
          </a:p>
          <a:p>
            <a:r>
              <a:rPr lang="en-US" dirty="0" err="1"/>
              <a:t>Va</a:t>
            </a:r>
            <a:r>
              <a:rPr lang="en-US" dirty="0"/>
              <a:t>, P  = +1</a:t>
            </a:r>
          </a:p>
        </p:txBody>
      </p:sp>
    </p:spTree>
    <p:extLst>
      <p:ext uri="{BB962C8B-B14F-4D97-AF65-F5344CB8AC3E}">
        <p14:creationId xmlns:p14="http://schemas.microsoft.com/office/powerpoint/2010/main" val="3711453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38259-7221-E345-BAE1-83AC1D421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Construction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DEBC7-DB0A-484D-81F2-1B6929196141}"/>
              </a:ext>
            </a:extLst>
          </p:cNvPr>
          <p:cNvSpPr/>
          <p:nvPr/>
        </p:nvSpPr>
        <p:spPr>
          <a:xfrm>
            <a:off x="525684" y="2084227"/>
            <a:ext cx="572464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0_0Si3P_0Si3P.cif [1, 1, 1, 1, 1, 1, 1, 1, 1, 1, 1, 1]</a:t>
            </a:r>
          </a:p>
          <a:p>
            <a:r>
              <a:rPr lang="en-US" dirty="0"/>
              <a:t>2_0Si3P_0Si3P.cif [1, -1, -1, -1, -1, 1, 1, 1, 1, 1, 1, 1]</a:t>
            </a:r>
          </a:p>
          <a:p>
            <a:r>
              <a:rPr lang="en-US" dirty="0"/>
              <a:t>2_0Si3P_1Si2P.cif [1, -1, -1, -1, -1, 1, 1, 1, 1, -1, 1, 1]</a:t>
            </a:r>
          </a:p>
          <a:p>
            <a:r>
              <a:rPr lang="en-US" dirty="0"/>
              <a:t>2_0Si3P_2Si1P.cif [1, -1, -1, -1, -1, 1, 1, 1, 1, -1, 1, -1]</a:t>
            </a:r>
          </a:p>
          <a:p>
            <a:r>
              <a:rPr lang="en-US" dirty="0"/>
              <a:t>2_0Si3P_3Si0P.cif [1, -1, -1, -1, -1, 1, 1, 1, 1, -1, -1, -1]</a:t>
            </a:r>
          </a:p>
          <a:p>
            <a:r>
              <a:rPr lang="en-US" dirty="0"/>
              <a:t>2_0Si3P_3Si0P_CB.cif [1, 1, -1, -1, -1, 1, 1, 1, 1, -1, -1, -1]</a:t>
            </a:r>
          </a:p>
          <a:p>
            <a:r>
              <a:rPr lang="en-US" dirty="0"/>
              <a:t>2_1Si2P_1Si2P.cif [1, -1, -1, -1, -1, 1, 1, 1, -1, -1, 1, 1]</a:t>
            </a:r>
          </a:p>
          <a:p>
            <a:r>
              <a:rPr lang="en-US" dirty="0"/>
              <a:t>2_1Si2P_2Si1P.cif [1, -1, -1, -1, -1, 1, 1, 1, -1, -1, 1, -1]</a:t>
            </a:r>
          </a:p>
          <a:p>
            <a:r>
              <a:rPr lang="en-US" dirty="0"/>
              <a:t>2_1Si2P_2Si1P_CB.cif [1, 1, -1, -1, -1, 1, 1, 1, -1, -1, 1, -1]</a:t>
            </a:r>
          </a:p>
          <a:p>
            <a:r>
              <a:rPr lang="en-US" dirty="0"/>
              <a:t>2_1Si2P_3Si0P.cif [1, -1, -1, -1, -1, 1, 1, 1, -1, -1, -1, -1]</a:t>
            </a:r>
          </a:p>
          <a:p>
            <a:r>
              <a:rPr lang="en-US" dirty="0"/>
              <a:t>2_2Si1P_2Si1P.cif [1, -1, -1, -1, -1, 1, -1, 1, -1, -1, 1, -1]</a:t>
            </a:r>
          </a:p>
          <a:p>
            <a:r>
              <a:rPr lang="en-US" dirty="0"/>
              <a:t>2_2Si1P_3Si0P.cif [1, -1, -1, -1, -1, 1, -1, 1, -1, -1, -1, -1]</a:t>
            </a:r>
          </a:p>
          <a:p>
            <a:r>
              <a:rPr lang="en-US" dirty="0"/>
              <a:t>2_3Si0P_3Si0P.cif [1, -1, -1, -1, -1, 1, -1, -1, -1, -1, -1, -1]</a:t>
            </a:r>
          </a:p>
          <a:p>
            <a:r>
              <a:rPr lang="en-US" dirty="0"/>
              <a:t>3_3Si0P_3Si0P.cif [1, -1, -1, -1, -1, -1, -1, -1, -1, -1, -1, -1]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C2E40-72CF-744D-A79F-32B56B76346B}"/>
              </a:ext>
            </a:extLst>
          </p:cNvPr>
          <p:cNvSpPr txBox="1"/>
          <p:nvPr/>
        </p:nvSpPr>
        <p:spPr>
          <a:xfrm>
            <a:off x="778078" y="1482397"/>
            <a:ext cx="455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Occupation (</a:t>
            </a:r>
            <a:r>
              <a:rPr lang="en-US" dirty="0" err="1"/>
              <a:t>σ</a:t>
            </a:r>
            <a:r>
              <a:rPr lang="en-US" baseline="-25000" dirty="0" err="1"/>
              <a:t>i</a:t>
            </a:r>
            <a:r>
              <a:rPr lang="en-US" dirty="0"/>
              <a:t>) used for DFT NEB calculations: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C88CFC-7622-F643-B104-05739005B254}"/>
              </a:ext>
            </a:extLst>
          </p:cNvPr>
          <p:cNvSpPr/>
          <p:nvPr/>
        </p:nvSpPr>
        <p:spPr>
          <a:xfrm>
            <a:off x="6856071" y="2072123"/>
            <a:ext cx="439452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[[ 6.  6.  6.  6.  6.  6.  6.  6.  6.  6.  6.  6.  6.]</a:t>
            </a:r>
          </a:p>
          <a:p>
            <a:r>
              <a:rPr lang="en-US" dirty="0"/>
              <a:t> [-2.  6. -2. -2. -2. -2. -2. -2. -2.  6.  6. -2. -2.]</a:t>
            </a:r>
          </a:p>
          <a:p>
            <a:r>
              <a:rPr lang="en-US" dirty="0"/>
              <a:t> [-2.  4. -2. -2.  0.  0. -4. -4.  0.  2.  2.  0. -4.]</a:t>
            </a:r>
          </a:p>
          <a:p>
            <a:r>
              <a:rPr lang="en-US" dirty="0"/>
              <a:t> [-2.  2. -2. -2. -2.  2. -2. -2. -2.  2. -2.  2. -2.]</a:t>
            </a:r>
          </a:p>
          <a:p>
            <a:r>
              <a:rPr lang="en-US" dirty="0"/>
              <a:t> [-2.  0. -2. -2.  0.  0.  0.  0.  0.  2. -2.  0.  0.]</a:t>
            </a:r>
          </a:p>
          <a:p>
            <a:r>
              <a:rPr lang="en-US" dirty="0"/>
              <a:t> [ 0.  0. -2. -2.  2. -2.  2. -2. -2.  2. -2.  0.  4.]</a:t>
            </a:r>
          </a:p>
          <a:p>
            <a:r>
              <a:rPr lang="en-US" dirty="0"/>
              <a:t> [-2.  2. -2. -2.  2.  2. -6. -6.  2. -2. -2.  2. -6.]</a:t>
            </a:r>
          </a:p>
          <a:p>
            <a:r>
              <a:rPr lang="en-US" dirty="0"/>
              <a:t> [-2.  0. -2. -2.  0.  4. -4. -4.  0. -2. -2.  4. -4.]</a:t>
            </a:r>
          </a:p>
          <a:p>
            <a:r>
              <a:rPr lang="en-US" dirty="0"/>
              <a:t> [ 0.  0. -2. -2.  2.  2. -2. -6.  2. -2. -2.  4.  0.]</a:t>
            </a:r>
          </a:p>
          <a:p>
            <a:r>
              <a:rPr lang="en-US" dirty="0"/>
              <a:t> [-2. -2. -2. -2.  2.  2. -2. -2.  2.  2. -2.  2. -2.]</a:t>
            </a:r>
          </a:p>
          <a:p>
            <a:r>
              <a:rPr lang="en-US" dirty="0"/>
              <a:t> [-2. -2. -2. -2. -2.  6. -2. -2. -2. -2. -2.  6. -2.]</a:t>
            </a:r>
          </a:p>
          <a:p>
            <a:r>
              <a:rPr lang="en-US" dirty="0"/>
              <a:t> [-2. -4. -2. -2.  0.  4.  0.  0.  0.  2.  2.  4.  0.]</a:t>
            </a:r>
          </a:p>
          <a:p>
            <a:r>
              <a:rPr lang="en-US" dirty="0"/>
              <a:t> [-2. -6. -2. -2.  2.  2.  2.  2.  2.  6.  6.  2.  2.]</a:t>
            </a:r>
          </a:p>
          <a:p>
            <a:r>
              <a:rPr lang="en-US" dirty="0"/>
              <a:t> [-4. -6.  2.  2.  4.  4.  4.  4.  4.  6.  6. -2. -2.]]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41A43-F934-7D4D-90E3-9565A9CEBDD4}"/>
              </a:ext>
            </a:extLst>
          </p:cNvPr>
          <p:cNvSpPr txBox="1"/>
          <p:nvPr/>
        </p:nvSpPr>
        <p:spPr>
          <a:xfrm>
            <a:off x="6856071" y="1456266"/>
            <a:ext cx="4495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(</a:t>
            </a:r>
            <a:r>
              <a:rPr lang="en-US" dirty="0" err="1"/>
              <a:t>ɸ</a:t>
            </a:r>
            <a:r>
              <a:rPr lang="en-US" baseline="-25000" dirty="0" err="1"/>
              <a:t>orbit</a:t>
            </a:r>
            <a:r>
              <a:rPr lang="en-US" dirty="0"/>
              <a:t>) computed from occupation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AB034-E14D-E94D-BD6F-95F43023FC71}"/>
              </a:ext>
            </a:extLst>
          </p:cNvPr>
          <p:cNvSpPr txBox="1"/>
          <p:nvPr/>
        </p:nvSpPr>
        <p:spPr>
          <a:xfrm>
            <a:off x="6856071" y="6283996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ɸ</a:t>
            </a:r>
            <a:r>
              <a:rPr lang="en-US" dirty="0"/>
              <a:t>[orbit0]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E4013-1173-FD45-8DFB-69C6C5309C5E}"/>
              </a:ext>
            </a:extLst>
          </p:cNvPr>
          <p:cNvSpPr txBox="1"/>
          <p:nvPr/>
        </p:nvSpPr>
        <p:spPr>
          <a:xfrm>
            <a:off x="10096983" y="6283996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ɸ</a:t>
            </a:r>
            <a:r>
              <a:rPr lang="en-US" dirty="0"/>
              <a:t>[orbit12]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D37A50-47A1-2E42-B73D-AC345D3D9BCE}"/>
              </a:ext>
            </a:extLst>
          </p:cNvPr>
          <p:cNvSpPr txBox="1"/>
          <p:nvPr/>
        </p:nvSpPr>
        <p:spPr>
          <a:xfrm>
            <a:off x="1284643" y="6308209"/>
            <a:ext cx="898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σ</a:t>
            </a:r>
            <a:r>
              <a:rPr lang="en-US" dirty="0"/>
              <a:t>[site0]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A07DB-18C1-0F47-B9B8-15E48274BF8F}"/>
              </a:ext>
            </a:extLst>
          </p:cNvPr>
          <p:cNvSpPr txBox="1"/>
          <p:nvPr/>
        </p:nvSpPr>
        <p:spPr>
          <a:xfrm>
            <a:off x="4828066" y="6335784"/>
            <a:ext cx="101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σ</a:t>
            </a:r>
            <a:r>
              <a:rPr lang="en-US" dirty="0"/>
              <a:t>[site11]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A5CAD8-90AA-194A-A530-67A2073BB095}"/>
                  </a:ext>
                </a:extLst>
              </p:cNvPr>
              <p:cNvSpPr txBox="1"/>
              <p:nvPr/>
            </p:nvSpPr>
            <p:spPr>
              <a:xfrm>
                <a:off x="8038317" y="587078"/>
                <a:ext cx="2369046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𝑟𝑏𝑖𝑡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𝑜𝑟𝑏𝑖𝑡</m:t>
                          </m:r>
                        </m:sub>
                        <m:sup/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A5CAD8-90AA-194A-A530-67A2073BB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317" y="587078"/>
                <a:ext cx="2369046" cy="672235"/>
              </a:xfrm>
              <a:prstGeom prst="rect">
                <a:avLst/>
              </a:prstGeom>
              <a:blipFill>
                <a:blip r:embed="rId2"/>
                <a:stretch>
                  <a:fillRect l="-3209" t="-146296" r="-4813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38FE9B-6226-0546-BA1A-2022CF999764}"/>
              </a:ext>
            </a:extLst>
          </p:cNvPr>
          <p:cNvCxnSpPr>
            <a:stCxn id="10" idx="0"/>
          </p:cNvCxnSpPr>
          <p:nvPr/>
        </p:nvCxnSpPr>
        <p:spPr>
          <a:xfrm flipV="1">
            <a:off x="1733997" y="5914663"/>
            <a:ext cx="661962" cy="393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69F45B-A584-394E-BF43-529C19FB8FD2}"/>
              </a:ext>
            </a:extLst>
          </p:cNvPr>
          <p:cNvCxnSpPr>
            <a:cxnSpLocks/>
          </p:cNvCxnSpPr>
          <p:nvPr/>
        </p:nvCxnSpPr>
        <p:spPr>
          <a:xfrm flipV="1">
            <a:off x="5486400" y="5914664"/>
            <a:ext cx="150471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724BF3-2EC7-2B47-A897-AB52AA96F8FE}"/>
              </a:ext>
            </a:extLst>
          </p:cNvPr>
          <p:cNvCxnSpPr>
            <a:cxnSpLocks/>
          </p:cNvCxnSpPr>
          <p:nvPr/>
        </p:nvCxnSpPr>
        <p:spPr>
          <a:xfrm flipV="1">
            <a:off x="7169688" y="5978553"/>
            <a:ext cx="0" cy="329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9500B8-293A-6243-B98F-64D6B51864F3}"/>
              </a:ext>
            </a:extLst>
          </p:cNvPr>
          <p:cNvCxnSpPr>
            <a:cxnSpLocks/>
          </p:cNvCxnSpPr>
          <p:nvPr/>
        </p:nvCxnSpPr>
        <p:spPr>
          <a:xfrm flipV="1">
            <a:off x="10586149" y="5954340"/>
            <a:ext cx="0" cy="329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>
            <a:extLst>
              <a:ext uri="{FF2B5EF4-FFF2-40B4-BE49-F238E27FC236}">
                <a16:creationId xmlns:a16="http://schemas.microsoft.com/office/drawing/2014/main" id="{9D0BBF0C-372C-6F49-A1AA-1B28B17E9292}"/>
              </a:ext>
            </a:extLst>
          </p:cNvPr>
          <p:cNvSpPr/>
          <p:nvPr/>
        </p:nvSpPr>
        <p:spPr>
          <a:xfrm>
            <a:off x="5674590" y="3778998"/>
            <a:ext cx="605742" cy="20834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785D71-6787-314D-95C4-8A3BC0C66E7C}"/>
              </a:ext>
            </a:extLst>
          </p:cNvPr>
          <p:cNvCxnSpPr/>
          <p:nvPr/>
        </p:nvCxnSpPr>
        <p:spPr>
          <a:xfrm>
            <a:off x="495681" y="2201779"/>
            <a:ext cx="0" cy="385276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98C2EE-0E20-1B48-B0CF-655F7FFEA42F}"/>
              </a:ext>
            </a:extLst>
          </p:cNvPr>
          <p:cNvSpPr txBox="1"/>
          <p:nvPr/>
        </p:nvSpPr>
        <p:spPr>
          <a:xfrm rot="16200000">
            <a:off x="-78969" y="3872616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sample</a:t>
            </a:r>
            <a:endParaRPr lang="en-US" baseline="-25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7CC175-66F0-C540-89ED-BBAA2D9476C2}"/>
              </a:ext>
            </a:extLst>
          </p:cNvPr>
          <p:cNvCxnSpPr/>
          <p:nvPr/>
        </p:nvCxnSpPr>
        <p:spPr>
          <a:xfrm>
            <a:off x="6814312" y="2101574"/>
            <a:ext cx="0" cy="385276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6412304-7442-2E4A-8526-F08E7094796F}"/>
              </a:ext>
            </a:extLst>
          </p:cNvPr>
          <p:cNvSpPr txBox="1"/>
          <p:nvPr/>
        </p:nvSpPr>
        <p:spPr>
          <a:xfrm rot="16200000">
            <a:off x="6239662" y="3772411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sample</a:t>
            </a:r>
            <a:endParaRPr lang="en-US" baseline="-250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A0E629-EE52-A846-873E-52407659AD74}"/>
              </a:ext>
            </a:extLst>
          </p:cNvPr>
          <p:cNvCxnSpPr>
            <a:cxnSpLocks/>
          </p:cNvCxnSpPr>
          <p:nvPr/>
        </p:nvCxnSpPr>
        <p:spPr>
          <a:xfrm>
            <a:off x="6937640" y="2064233"/>
            <a:ext cx="409030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71612CD-6097-124B-A67F-F0E961872473}"/>
              </a:ext>
            </a:extLst>
          </p:cNvPr>
          <p:cNvSpPr txBox="1"/>
          <p:nvPr/>
        </p:nvSpPr>
        <p:spPr>
          <a:xfrm>
            <a:off x="8552463" y="169673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baseline="-25000" dirty="0" err="1"/>
              <a:t>orbit</a:t>
            </a:r>
            <a:endParaRPr lang="en-US" baseline="-25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E76981-2F8C-BF43-910A-EF99D7AFF8BB}"/>
              </a:ext>
            </a:extLst>
          </p:cNvPr>
          <p:cNvCxnSpPr>
            <a:cxnSpLocks/>
          </p:cNvCxnSpPr>
          <p:nvPr/>
        </p:nvCxnSpPr>
        <p:spPr>
          <a:xfrm>
            <a:off x="2064978" y="2116428"/>
            <a:ext cx="391248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DE4061F-261C-3940-8961-415FA4CE916B}"/>
              </a:ext>
            </a:extLst>
          </p:cNvPr>
          <p:cNvSpPr txBox="1"/>
          <p:nvPr/>
        </p:nvSpPr>
        <p:spPr>
          <a:xfrm>
            <a:off x="3639538" y="1722889"/>
            <a:ext cx="4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baseline="-25000" dirty="0" err="1"/>
              <a:t>site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99769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9F70-D94F-5B4A-95CF-406D440B5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DFT-NEB calculations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67EC6-DD23-7C42-A305-C8609F508CFA}"/>
              </a:ext>
            </a:extLst>
          </p:cNvPr>
          <p:cNvSpPr txBox="1"/>
          <p:nvPr/>
        </p:nvSpPr>
        <p:spPr>
          <a:xfrm>
            <a:off x="6746487" y="6412762"/>
            <a:ext cx="477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www.scm.com</a:t>
            </a:r>
            <a:r>
              <a:rPr lang="en-US" dirty="0"/>
              <a:t>/doc/AMS/Tasks/</a:t>
            </a:r>
            <a:r>
              <a:rPr lang="en-US" dirty="0" err="1"/>
              <a:t>NEB.html</a:t>
            </a:r>
            <a:endParaRPr lang="en-US" dirty="0"/>
          </a:p>
        </p:txBody>
      </p:sp>
      <p:pic>
        <p:nvPicPr>
          <p:cNvPr id="1026" name="Picture 2" descr="Nudged Elastic Band (NEB) — AMS 2020 documentation">
            <a:extLst>
              <a:ext uri="{FF2B5EF4-FFF2-40B4-BE49-F238E27FC236}">
                <a16:creationId xmlns:a16="http://schemas.microsoft.com/office/drawing/2014/main" id="{664D29A7-2097-F844-9A01-8AEFDA04E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7" y="1453410"/>
            <a:ext cx="7250222" cy="395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88C13-4B84-0A42-A731-65DF92AD7574}"/>
              </a:ext>
            </a:extLst>
          </p:cNvPr>
          <p:cNvSpPr txBox="1"/>
          <p:nvPr/>
        </p:nvSpPr>
        <p:spPr>
          <a:xfrm>
            <a:off x="838200" y="5724009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NEB = nudged elastic band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19A258-A0B0-5040-BFBB-522402DA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440" y="1336349"/>
            <a:ext cx="45212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14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6779</TotalTime>
  <Words>2839</Words>
  <Application>Microsoft Office PowerPoint</Application>
  <PresentationFormat>Widescreen</PresentationFormat>
  <Paragraphs>429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Helvetica</vt:lpstr>
      <vt:lpstr>Office Theme</vt:lpstr>
      <vt:lpstr>Na Diffusion in NaSiCON</vt:lpstr>
      <vt:lpstr>Natrium Superionic CONductor (NaSiCON)</vt:lpstr>
      <vt:lpstr>PowerPoint Presentation</vt:lpstr>
      <vt:lpstr>Model Construction</vt:lpstr>
      <vt:lpstr>Model Construction</vt:lpstr>
      <vt:lpstr>Model Construction</vt:lpstr>
      <vt:lpstr>Model Construction</vt:lpstr>
      <vt:lpstr>Model Construction</vt:lpstr>
      <vt:lpstr>DFT-NEB calculations</vt:lpstr>
      <vt:lpstr>DFT-NEB calculations</vt:lpstr>
      <vt:lpstr>Model Fitting</vt:lpstr>
      <vt:lpstr>Model Fitting</vt:lpstr>
      <vt:lpstr>All barriers from local cluster expansion</vt:lpstr>
      <vt:lpstr>Kinetic Monte Carlo</vt:lpstr>
      <vt:lpstr>Kinetic Monte Carlo</vt:lpstr>
      <vt:lpstr>Resource Estimation</vt:lpstr>
      <vt:lpstr>Clarification of some Terminologies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Kinetic Monte Carlo Simultaion of NaSiCON</dc:title>
  <dc:creator>Deng Zeyu</dc:creator>
  <cp:lastModifiedBy>Deng Zeyu</cp:lastModifiedBy>
  <cp:revision>164</cp:revision>
  <dcterms:created xsi:type="dcterms:W3CDTF">2021-02-16T07:43:37Z</dcterms:created>
  <dcterms:modified xsi:type="dcterms:W3CDTF">2022-04-28T07:09:52Z</dcterms:modified>
</cp:coreProperties>
</file>